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7" r:id="rId2"/>
    <p:sldId id="300" r:id="rId3"/>
    <p:sldId id="271" r:id="rId4"/>
    <p:sldId id="304" r:id="rId5"/>
    <p:sldId id="275" r:id="rId6"/>
    <p:sldId id="305" r:id="rId7"/>
    <p:sldId id="306" r:id="rId8"/>
    <p:sldId id="307" r:id="rId9"/>
    <p:sldId id="308" r:id="rId10"/>
    <p:sldId id="309" r:id="rId11"/>
    <p:sldId id="311" r:id="rId12"/>
    <p:sldId id="312" r:id="rId13"/>
    <p:sldId id="310" r:id="rId14"/>
    <p:sldId id="272" r:id="rId15"/>
  </p:sldIdLst>
  <p:sldSz cx="9144000" cy="6858000" type="letter"/>
  <p:notesSz cx="7023100" cy="9309100"/>
  <p:defaultTextStyle>
    <a:defPPr>
      <a:defRPr lang="en-US"/>
    </a:defPPr>
    <a:lvl1pPr marL="0" algn="l" defTabSz="402325" rtl="0" eaLnBrk="1" latinLnBrk="0" hangingPunct="1">
      <a:defRPr sz="1584" kern="1200">
        <a:solidFill>
          <a:schemeClr val="tx1"/>
        </a:solidFill>
        <a:latin typeface="+mn-lt"/>
        <a:ea typeface="+mn-ea"/>
        <a:cs typeface="+mn-cs"/>
      </a:defRPr>
    </a:lvl1pPr>
    <a:lvl2pPr marL="402325" algn="l" defTabSz="402325" rtl="0" eaLnBrk="1" latinLnBrk="0" hangingPunct="1">
      <a:defRPr sz="1584" kern="1200">
        <a:solidFill>
          <a:schemeClr val="tx1"/>
        </a:solidFill>
        <a:latin typeface="+mn-lt"/>
        <a:ea typeface="+mn-ea"/>
        <a:cs typeface="+mn-cs"/>
      </a:defRPr>
    </a:lvl2pPr>
    <a:lvl3pPr marL="804649" algn="l" defTabSz="402325" rtl="0" eaLnBrk="1" latinLnBrk="0" hangingPunct="1">
      <a:defRPr sz="1584" kern="1200">
        <a:solidFill>
          <a:schemeClr val="tx1"/>
        </a:solidFill>
        <a:latin typeface="+mn-lt"/>
        <a:ea typeface="+mn-ea"/>
        <a:cs typeface="+mn-cs"/>
      </a:defRPr>
    </a:lvl3pPr>
    <a:lvl4pPr marL="1206974" algn="l" defTabSz="402325" rtl="0" eaLnBrk="1" latinLnBrk="0" hangingPunct="1">
      <a:defRPr sz="1584" kern="1200">
        <a:solidFill>
          <a:schemeClr val="tx1"/>
        </a:solidFill>
        <a:latin typeface="+mn-lt"/>
        <a:ea typeface="+mn-ea"/>
        <a:cs typeface="+mn-cs"/>
      </a:defRPr>
    </a:lvl4pPr>
    <a:lvl5pPr marL="1609298" algn="l" defTabSz="402325" rtl="0" eaLnBrk="1" latinLnBrk="0" hangingPunct="1">
      <a:defRPr sz="1584" kern="1200">
        <a:solidFill>
          <a:schemeClr val="tx1"/>
        </a:solidFill>
        <a:latin typeface="+mn-lt"/>
        <a:ea typeface="+mn-ea"/>
        <a:cs typeface="+mn-cs"/>
      </a:defRPr>
    </a:lvl5pPr>
    <a:lvl6pPr marL="2011623" algn="l" defTabSz="402325" rtl="0" eaLnBrk="1" latinLnBrk="0" hangingPunct="1">
      <a:defRPr sz="1584" kern="1200">
        <a:solidFill>
          <a:schemeClr val="tx1"/>
        </a:solidFill>
        <a:latin typeface="+mn-lt"/>
        <a:ea typeface="+mn-ea"/>
        <a:cs typeface="+mn-cs"/>
      </a:defRPr>
    </a:lvl6pPr>
    <a:lvl7pPr marL="2413947" algn="l" defTabSz="402325" rtl="0" eaLnBrk="1" latinLnBrk="0" hangingPunct="1">
      <a:defRPr sz="1584" kern="1200">
        <a:solidFill>
          <a:schemeClr val="tx1"/>
        </a:solidFill>
        <a:latin typeface="+mn-lt"/>
        <a:ea typeface="+mn-ea"/>
        <a:cs typeface="+mn-cs"/>
      </a:defRPr>
    </a:lvl7pPr>
    <a:lvl8pPr marL="2816272" algn="l" defTabSz="402325" rtl="0" eaLnBrk="1" latinLnBrk="0" hangingPunct="1">
      <a:defRPr sz="1584" kern="1200">
        <a:solidFill>
          <a:schemeClr val="tx1"/>
        </a:solidFill>
        <a:latin typeface="+mn-lt"/>
        <a:ea typeface="+mn-ea"/>
        <a:cs typeface="+mn-cs"/>
      </a:defRPr>
    </a:lvl8pPr>
    <a:lvl9pPr marL="3218597" algn="l" defTabSz="402325" rtl="0" eaLnBrk="1" latinLnBrk="0" hangingPunct="1">
      <a:defRPr sz="158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736"/>
    <a:srgbClr val="F47F1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3C82AB-38D2-4D03-95D7-3F06F97F2B2C}" v="263" dt="2019-04-26T00:58:10.1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0"/>
    <p:restoredTop sz="94674"/>
  </p:normalViewPr>
  <p:slideViewPr>
    <p:cSldViewPr snapToGrid="0" snapToObjects="1">
      <p:cViewPr varScale="1">
        <p:scale>
          <a:sx n="81" d="100"/>
          <a:sy n="81" d="100"/>
        </p:scale>
        <p:origin x="1502" y="6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E5CB2E-C2E8-4557-8D99-D9F104DEB77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1BA16DCE-FE12-40AB-B553-D3A02CF1EB87}">
      <dgm:prSet phldrT="[Text]" custT="1"/>
      <dgm:spPr/>
      <dgm:t>
        <a:bodyPr/>
        <a:lstStyle/>
        <a:p>
          <a:r>
            <a:rPr lang="en-GB" sz="1600" noProof="0" dirty="0">
              <a:latin typeface="Lato" panose="020F0502020204030203" pitchFamily="34" charset="0"/>
              <a:ea typeface="Lato" panose="020F0502020204030203" pitchFamily="34" charset="0"/>
              <a:cs typeface="Lato" panose="020F0502020204030203" pitchFamily="34" charset="0"/>
            </a:rPr>
            <a:t>Handled</a:t>
          </a:r>
          <a:r>
            <a:rPr lang="de-DE" sz="1600" dirty="0">
              <a:latin typeface="Lato" panose="020F0502020204030203" pitchFamily="34" charset="0"/>
              <a:ea typeface="Lato" panose="020F0502020204030203" pitchFamily="34" charset="0"/>
              <a:cs typeface="Lato" panose="020F0502020204030203" pitchFamily="34" charset="0"/>
            </a:rPr>
            <a:t> </a:t>
          </a:r>
          <a:r>
            <a:rPr lang="en-GB" sz="1600" noProof="0" dirty="0">
              <a:latin typeface="Lato" panose="020F0502020204030203" pitchFamily="34" charset="0"/>
              <a:ea typeface="Lato" panose="020F0502020204030203" pitchFamily="34" charset="0"/>
              <a:cs typeface="Lato" panose="020F0502020204030203" pitchFamily="34" charset="0"/>
            </a:rPr>
            <a:t>over</a:t>
          </a:r>
          <a:r>
            <a:rPr lang="de-DE" sz="1600" dirty="0">
              <a:latin typeface="Lato" panose="020F0502020204030203" pitchFamily="34" charset="0"/>
              <a:ea typeface="Lato" panose="020F0502020204030203" pitchFamily="34" charset="0"/>
              <a:cs typeface="Lato" panose="020F0502020204030203" pitchFamily="34" charset="0"/>
            </a:rPr>
            <a:t> </a:t>
          </a:r>
          <a:r>
            <a:rPr lang="de-DE" sz="1600" b="1" dirty="0">
              <a:latin typeface="Lato" panose="020F0502020204030203" pitchFamily="34" charset="0"/>
              <a:ea typeface="Lato" panose="020F0502020204030203" pitchFamily="34" charset="0"/>
              <a:cs typeface="Lato" panose="020F0502020204030203" pitchFamily="34" charset="0"/>
            </a:rPr>
            <a:t>150,000 </a:t>
          </a:r>
          <a:r>
            <a:rPr lang="en-GB" sz="1600" b="1" noProof="0" dirty="0">
              <a:latin typeface="Lato" panose="020F0502020204030203" pitchFamily="34" charset="0"/>
              <a:ea typeface="Lato" panose="020F0502020204030203" pitchFamily="34" charset="0"/>
              <a:cs typeface="Lato" panose="020F0502020204030203" pitchFamily="34" charset="0"/>
            </a:rPr>
            <a:t>leases</a:t>
          </a:r>
          <a:endParaRPr lang="en-GB" sz="1600" b="0" i="0" noProof="0" dirty="0">
            <a:latin typeface="Lato" panose="020F0502020204030203" pitchFamily="34" charset="0"/>
            <a:ea typeface="Lato" panose="020F0502020204030203" pitchFamily="34" charset="0"/>
            <a:cs typeface="Lato" panose="020F0502020204030203" pitchFamily="34" charset="0"/>
          </a:endParaRPr>
        </a:p>
      </dgm:t>
    </dgm:pt>
    <dgm:pt modelId="{20FDBE25-0D13-4BC0-A9C0-2541BDEBE47B}" type="parTrans" cxnId="{60243F06-084C-43BF-9E37-D4D0D4EB8204}">
      <dgm:prSet/>
      <dgm:spPr/>
      <dgm:t>
        <a:bodyPr/>
        <a:lstStyle/>
        <a:p>
          <a:endParaRPr lang="de-DE" sz="1800"/>
        </a:p>
      </dgm:t>
    </dgm:pt>
    <dgm:pt modelId="{82D4E3A5-AC93-4BDB-89F1-37BC66767F19}" type="sibTrans" cxnId="{60243F06-084C-43BF-9E37-D4D0D4EB8204}">
      <dgm:prSet/>
      <dgm:spPr/>
      <dgm:t>
        <a:bodyPr/>
        <a:lstStyle/>
        <a:p>
          <a:endParaRPr lang="de-DE" sz="1800"/>
        </a:p>
      </dgm:t>
    </dgm:pt>
    <dgm:pt modelId="{68144F65-D9DF-4CD5-A149-727A70DB9B09}">
      <dgm:prSet phldrT="[Text]" custT="1"/>
      <dgm:spPr/>
      <dgm:t>
        <a:bodyPr/>
        <a:lstStyle/>
        <a:p>
          <a:r>
            <a:rPr lang="en-US" sz="1600" b="0" i="0" dirty="0">
              <a:latin typeface="Lato" panose="020F0502020204030203" pitchFamily="34" charset="0"/>
              <a:ea typeface="Lato" panose="020F0502020204030203" pitchFamily="34" charset="0"/>
              <a:cs typeface="Lato" panose="020F0502020204030203" pitchFamily="34" charset="0"/>
            </a:rPr>
            <a:t>Delivered over $</a:t>
          </a:r>
          <a:r>
            <a:rPr lang="en-US" sz="1600" b="1" i="0" dirty="0">
              <a:latin typeface="Lato" panose="020F0502020204030203" pitchFamily="34" charset="0"/>
              <a:ea typeface="Lato" panose="020F0502020204030203" pitchFamily="34" charset="0"/>
              <a:cs typeface="Lato" panose="020F0502020204030203" pitchFamily="34" charset="0"/>
            </a:rPr>
            <a:t>1B </a:t>
          </a:r>
          <a:r>
            <a:rPr lang="en-US" sz="1600" b="0" i="0" dirty="0">
              <a:latin typeface="Lato" panose="020F0502020204030203" pitchFamily="34" charset="0"/>
              <a:ea typeface="Lato" panose="020F0502020204030203" pitchFamily="34" charset="0"/>
              <a:cs typeface="Lato" panose="020F0502020204030203" pitchFamily="34" charset="0"/>
            </a:rPr>
            <a:t>in term savings</a:t>
          </a:r>
          <a:endParaRPr lang="de-DE" sz="1600" b="0" dirty="0">
            <a:latin typeface="Lato" panose="020F0502020204030203" pitchFamily="34" charset="0"/>
            <a:ea typeface="Lato" panose="020F0502020204030203" pitchFamily="34" charset="0"/>
            <a:cs typeface="Lato" panose="020F0502020204030203" pitchFamily="34" charset="0"/>
          </a:endParaRPr>
        </a:p>
      </dgm:t>
    </dgm:pt>
    <dgm:pt modelId="{9D09A3EB-6E65-4B23-AB46-01398C8D95E2}" type="parTrans" cxnId="{3293D442-12B6-4573-A3D4-81B6E93103D9}">
      <dgm:prSet/>
      <dgm:spPr/>
      <dgm:t>
        <a:bodyPr/>
        <a:lstStyle/>
        <a:p>
          <a:endParaRPr lang="de-DE" sz="1800"/>
        </a:p>
      </dgm:t>
    </dgm:pt>
    <dgm:pt modelId="{7E1AAD27-FF14-4AFA-9A12-FE5273DAD9C9}" type="sibTrans" cxnId="{3293D442-12B6-4573-A3D4-81B6E93103D9}">
      <dgm:prSet/>
      <dgm:spPr/>
      <dgm:t>
        <a:bodyPr/>
        <a:lstStyle/>
        <a:p>
          <a:endParaRPr lang="de-DE" sz="1800"/>
        </a:p>
      </dgm:t>
    </dgm:pt>
    <dgm:pt modelId="{E56C563B-3C0E-4A19-8BCB-9E60CD92897F}">
      <dgm:prSet phldrT="[Text]" custT="1"/>
      <dgm:spPr/>
      <dgm:t>
        <a:bodyPr/>
        <a:lstStyle/>
        <a:p>
          <a:r>
            <a:rPr lang="en-GB" sz="1600" b="0" noProof="0" dirty="0">
              <a:latin typeface="Lato" panose="020F0502020204030203" pitchFamily="34" charset="0"/>
              <a:ea typeface="Lato" panose="020F0502020204030203" pitchFamily="34" charset="0"/>
              <a:cs typeface="Lato" panose="020F0502020204030203" pitchFamily="34" charset="0"/>
            </a:rPr>
            <a:t>Interfaced</a:t>
          </a:r>
          <a:r>
            <a:rPr lang="de-DE" sz="1600" b="0" dirty="0">
              <a:latin typeface="Lato" panose="020F0502020204030203" pitchFamily="34" charset="0"/>
              <a:ea typeface="Lato" panose="020F0502020204030203" pitchFamily="34" charset="0"/>
              <a:cs typeface="Lato" panose="020F0502020204030203" pitchFamily="34" charset="0"/>
            </a:rPr>
            <a:t> </a:t>
          </a:r>
          <a:r>
            <a:rPr lang="en-GB" sz="1600" b="0" noProof="0" dirty="0">
              <a:latin typeface="Lato" panose="020F0502020204030203" pitchFamily="34" charset="0"/>
              <a:ea typeface="Lato" panose="020F0502020204030203" pitchFamily="34" charset="0"/>
              <a:cs typeface="Lato" panose="020F0502020204030203" pitchFamily="34" charset="0"/>
            </a:rPr>
            <a:t>with</a:t>
          </a:r>
          <a:r>
            <a:rPr lang="de-DE" sz="1600" b="0" dirty="0">
              <a:latin typeface="Lato" panose="020F0502020204030203" pitchFamily="34" charset="0"/>
              <a:ea typeface="Lato" panose="020F0502020204030203" pitchFamily="34" charset="0"/>
              <a:cs typeface="Lato" panose="020F0502020204030203" pitchFamily="34" charset="0"/>
            </a:rPr>
            <a:t> </a:t>
          </a:r>
          <a:r>
            <a:rPr lang="en-GB" sz="1600" b="0" noProof="0" dirty="0">
              <a:latin typeface="Lato" panose="020F0502020204030203" pitchFamily="34" charset="0"/>
              <a:ea typeface="Lato" panose="020F0502020204030203" pitchFamily="34" charset="0"/>
              <a:cs typeface="Lato" panose="020F0502020204030203" pitchFamily="34" charset="0"/>
            </a:rPr>
            <a:t>more</a:t>
          </a:r>
          <a:r>
            <a:rPr lang="de-DE" sz="1600" b="0" dirty="0">
              <a:latin typeface="Lato" panose="020F0502020204030203" pitchFamily="34" charset="0"/>
              <a:ea typeface="Lato" panose="020F0502020204030203" pitchFamily="34" charset="0"/>
              <a:cs typeface="Lato" panose="020F0502020204030203" pitchFamily="34" charset="0"/>
            </a:rPr>
            <a:t> </a:t>
          </a:r>
          <a:r>
            <a:rPr lang="en-GB" sz="1600" b="0" noProof="0" dirty="0">
              <a:latin typeface="Lato" panose="020F0502020204030203" pitchFamily="34" charset="0"/>
              <a:ea typeface="Lato" panose="020F0502020204030203" pitchFamily="34" charset="0"/>
              <a:cs typeface="Lato" panose="020F0502020204030203" pitchFamily="34" charset="0"/>
            </a:rPr>
            <a:t>than</a:t>
          </a:r>
          <a:r>
            <a:rPr lang="de-DE" sz="1600" b="0" dirty="0">
              <a:latin typeface="Lato" panose="020F0502020204030203" pitchFamily="34" charset="0"/>
              <a:ea typeface="Lato" panose="020F0502020204030203" pitchFamily="34" charset="0"/>
              <a:cs typeface="Lato" panose="020F0502020204030203" pitchFamily="34" charset="0"/>
            </a:rPr>
            <a:t> </a:t>
          </a:r>
          <a:r>
            <a:rPr lang="de-DE" sz="1600" b="1" dirty="0">
              <a:latin typeface="Lato" panose="020F0502020204030203" pitchFamily="34" charset="0"/>
              <a:ea typeface="Lato" panose="020F0502020204030203" pitchFamily="34" charset="0"/>
              <a:cs typeface="Lato" panose="020F0502020204030203" pitchFamily="34" charset="0"/>
            </a:rPr>
            <a:t>100,000 </a:t>
          </a:r>
          <a:r>
            <a:rPr lang="en-GB" sz="1600" b="1" noProof="0" dirty="0">
              <a:latin typeface="Lato" panose="020F0502020204030203" pitchFamily="34" charset="0"/>
              <a:ea typeface="Lato" panose="020F0502020204030203" pitchFamily="34" charset="0"/>
              <a:cs typeface="Lato" panose="020F0502020204030203" pitchFamily="34" charset="0"/>
            </a:rPr>
            <a:t>landlords</a:t>
          </a:r>
        </a:p>
      </dgm:t>
    </dgm:pt>
    <dgm:pt modelId="{34ED45F0-0E6F-462F-B7D6-750972239283}" type="parTrans" cxnId="{DE6E0C2F-0A33-4C4B-BB25-3A0755D2692D}">
      <dgm:prSet/>
      <dgm:spPr/>
      <dgm:t>
        <a:bodyPr/>
        <a:lstStyle/>
        <a:p>
          <a:endParaRPr lang="de-DE" sz="1800"/>
        </a:p>
      </dgm:t>
    </dgm:pt>
    <dgm:pt modelId="{DF858844-82A9-444A-81C3-D9F963B930CE}" type="sibTrans" cxnId="{DE6E0C2F-0A33-4C4B-BB25-3A0755D2692D}">
      <dgm:prSet/>
      <dgm:spPr/>
      <dgm:t>
        <a:bodyPr/>
        <a:lstStyle/>
        <a:p>
          <a:endParaRPr lang="de-DE" sz="1800"/>
        </a:p>
      </dgm:t>
    </dgm:pt>
    <dgm:pt modelId="{2A198D9C-708C-4F52-9F06-A1D5274CAE19}">
      <dgm:prSet phldrT="[Text]" custT="1"/>
      <dgm:spPr/>
      <dgm:t>
        <a:bodyPr/>
        <a:lstStyle/>
        <a:p>
          <a:r>
            <a:rPr lang="de-DE" sz="1600" b="1" i="0" dirty="0">
              <a:latin typeface="Lato" panose="020F0502020204030203" pitchFamily="34" charset="0"/>
              <a:ea typeface="Lato" panose="020F0502020204030203" pitchFamily="34" charset="0"/>
              <a:cs typeface="Lato" panose="020F0502020204030203" pitchFamily="34" charset="0"/>
            </a:rPr>
            <a:t>15+ </a:t>
          </a:r>
          <a:r>
            <a:rPr lang="en-GB" sz="1600" b="1" i="0" noProof="0" dirty="0">
              <a:latin typeface="Lato" panose="020F0502020204030203" pitchFamily="34" charset="0"/>
              <a:ea typeface="Lato" panose="020F0502020204030203" pitchFamily="34" charset="0"/>
              <a:cs typeface="Lato" panose="020F0502020204030203" pitchFamily="34" charset="0"/>
            </a:rPr>
            <a:t>years</a:t>
          </a:r>
          <a:r>
            <a:rPr lang="de-DE" sz="1600" b="1" i="0" dirty="0">
              <a:latin typeface="Lato" panose="020F0502020204030203" pitchFamily="34" charset="0"/>
              <a:ea typeface="Lato" panose="020F0502020204030203" pitchFamily="34" charset="0"/>
              <a:cs typeface="Lato" panose="020F0502020204030203" pitchFamily="34" charset="0"/>
            </a:rPr>
            <a:t> </a:t>
          </a:r>
          <a:r>
            <a:rPr lang="en-GB" sz="1600" b="0" i="0" noProof="0" dirty="0">
              <a:latin typeface="Lato" panose="020F0502020204030203" pitchFamily="34" charset="0"/>
              <a:ea typeface="Lato" panose="020F0502020204030203" pitchFamily="34" charset="0"/>
              <a:cs typeface="Lato" panose="020F0502020204030203" pitchFamily="34" charset="0"/>
            </a:rPr>
            <a:t>of</a:t>
          </a:r>
          <a:r>
            <a:rPr lang="de-DE" sz="1600" b="0" i="0" dirty="0">
              <a:latin typeface="Lato" panose="020F0502020204030203" pitchFamily="34" charset="0"/>
              <a:ea typeface="Lato" panose="020F0502020204030203" pitchFamily="34" charset="0"/>
              <a:cs typeface="Lato" panose="020F0502020204030203" pitchFamily="34" charset="0"/>
            </a:rPr>
            <a:t> </a:t>
          </a:r>
          <a:r>
            <a:rPr lang="en-GB" sz="1600" b="0" i="0" noProof="0" dirty="0">
              <a:latin typeface="Lato" panose="020F0502020204030203" pitchFamily="34" charset="0"/>
              <a:ea typeface="Lato" panose="020F0502020204030203" pitchFamily="34" charset="0"/>
              <a:cs typeface="Lato" panose="020F0502020204030203" pitchFamily="34" charset="0"/>
            </a:rPr>
            <a:t>experience</a:t>
          </a:r>
          <a:r>
            <a:rPr lang="de-DE" sz="1600" b="0" i="0" dirty="0">
              <a:latin typeface="Lato" panose="020F0502020204030203" pitchFamily="34" charset="0"/>
              <a:ea typeface="Lato" panose="020F0502020204030203" pitchFamily="34" charset="0"/>
              <a:cs typeface="Lato" panose="020F0502020204030203" pitchFamily="34" charset="0"/>
            </a:rPr>
            <a:t> in </a:t>
          </a:r>
          <a:r>
            <a:rPr lang="en-GB" sz="1600" b="0" i="0" noProof="0" dirty="0">
              <a:latin typeface="Lato" panose="020F0502020204030203" pitchFamily="34" charset="0"/>
              <a:ea typeface="Lato" panose="020F0502020204030203" pitchFamily="34" charset="0"/>
              <a:cs typeface="Lato" panose="020F0502020204030203" pitchFamily="34" charset="0"/>
            </a:rPr>
            <a:t>telecom</a:t>
          </a:r>
          <a:r>
            <a:rPr lang="de-DE" sz="1600" b="0" i="0" dirty="0">
              <a:latin typeface="Lato" panose="020F0502020204030203" pitchFamily="34" charset="0"/>
              <a:ea typeface="Lato" panose="020F0502020204030203" pitchFamily="34" charset="0"/>
              <a:cs typeface="Lato" panose="020F0502020204030203" pitchFamily="34" charset="0"/>
            </a:rPr>
            <a:t> </a:t>
          </a:r>
          <a:r>
            <a:rPr lang="en-GB" sz="1600" b="0" i="0" noProof="0" dirty="0">
              <a:latin typeface="Lato" panose="020F0502020204030203" pitchFamily="34" charset="0"/>
              <a:ea typeface="Lato" panose="020F0502020204030203" pitchFamily="34" charset="0"/>
              <a:cs typeface="Lato" panose="020F0502020204030203" pitchFamily="34" charset="0"/>
            </a:rPr>
            <a:t>industry</a:t>
          </a:r>
        </a:p>
      </dgm:t>
    </dgm:pt>
    <dgm:pt modelId="{A5CEEDEB-EA1B-4817-BCBD-AAB3E0A0C35A}" type="parTrans" cxnId="{DEC755FE-1ED1-4A54-BB0D-1F99FB3B54BE}">
      <dgm:prSet/>
      <dgm:spPr/>
      <dgm:t>
        <a:bodyPr/>
        <a:lstStyle/>
        <a:p>
          <a:endParaRPr lang="de-DE"/>
        </a:p>
      </dgm:t>
    </dgm:pt>
    <dgm:pt modelId="{8BC6F5F3-2AA7-4BA0-A254-4C68B1E15F2E}" type="sibTrans" cxnId="{DEC755FE-1ED1-4A54-BB0D-1F99FB3B54BE}">
      <dgm:prSet/>
      <dgm:spPr/>
      <dgm:t>
        <a:bodyPr/>
        <a:lstStyle/>
        <a:p>
          <a:endParaRPr lang="de-DE"/>
        </a:p>
      </dgm:t>
    </dgm:pt>
    <dgm:pt modelId="{7CEE7D61-E72E-4F9F-A4D7-944D056F1B49}">
      <dgm:prSet phldrT="[Text]" custT="1"/>
      <dgm:spPr/>
      <dgm:t>
        <a:bodyPr/>
        <a:lstStyle/>
        <a:p>
          <a:r>
            <a:rPr lang="en-US" sz="1600" b="0" i="0" dirty="0">
              <a:latin typeface="Lato" panose="020F0502020204030203" pitchFamily="34" charset="0"/>
              <a:ea typeface="Lato" panose="020F0502020204030203" pitchFamily="34" charset="0"/>
              <a:cs typeface="Lato" panose="020F0502020204030203" pitchFamily="34" charset="0"/>
            </a:rPr>
            <a:t>Executed leases and amendments in </a:t>
          </a:r>
          <a:r>
            <a:rPr lang="de-DE" sz="1600" b="1" i="0" dirty="0">
              <a:latin typeface="Lato" panose="020F0502020204030203" pitchFamily="34" charset="0"/>
              <a:ea typeface="Lato" panose="020F0502020204030203" pitchFamily="34" charset="0"/>
              <a:cs typeface="Lato" panose="020F0502020204030203" pitchFamily="34" charset="0"/>
            </a:rPr>
            <a:t>18 countries </a:t>
          </a:r>
          <a:r>
            <a:rPr lang="de-DE" sz="1600" b="0" i="0" dirty="0">
              <a:latin typeface="Lato" panose="020F0502020204030203" pitchFamily="34" charset="0"/>
              <a:ea typeface="Lato" panose="020F0502020204030203" pitchFamily="34" charset="0"/>
              <a:cs typeface="Lato" panose="020F0502020204030203" pitchFamily="34" charset="0"/>
            </a:rPr>
            <a:t>(incl. USA &amp; Canada)</a:t>
          </a:r>
          <a:endParaRPr lang="de-DE" sz="1600" b="1" dirty="0">
            <a:latin typeface="Lato" panose="020F0502020204030203" pitchFamily="34" charset="0"/>
            <a:ea typeface="Lato" panose="020F0502020204030203" pitchFamily="34" charset="0"/>
            <a:cs typeface="Lato" panose="020F0502020204030203" pitchFamily="34" charset="0"/>
          </a:endParaRPr>
        </a:p>
      </dgm:t>
    </dgm:pt>
    <dgm:pt modelId="{7B3C2E8E-5EA7-455E-9FB5-B5C84A435EA7}" type="parTrans" cxnId="{79B12EE2-ED70-48BD-9A55-F0DF5991A700}">
      <dgm:prSet/>
      <dgm:spPr/>
      <dgm:t>
        <a:bodyPr/>
        <a:lstStyle/>
        <a:p>
          <a:endParaRPr lang="de-DE"/>
        </a:p>
      </dgm:t>
    </dgm:pt>
    <dgm:pt modelId="{54D4EA72-C518-4BA3-8DBD-489A8FE854F8}" type="sibTrans" cxnId="{79B12EE2-ED70-48BD-9A55-F0DF5991A700}">
      <dgm:prSet/>
      <dgm:spPr/>
      <dgm:t>
        <a:bodyPr/>
        <a:lstStyle/>
        <a:p>
          <a:endParaRPr lang="de-DE"/>
        </a:p>
      </dgm:t>
    </dgm:pt>
    <dgm:pt modelId="{7DAFFD34-5D08-4416-B007-ABEE14170B82}">
      <dgm:prSet phldrT="[Text]" custT="1"/>
      <dgm:spPr/>
      <dgm:t>
        <a:bodyPr/>
        <a:lstStyle/>
        <a:p>
          <a:r>
            <a:rPr lang="en-GB" sz="1600" b="0" noProof="0" dirty="0">
              <a:latin typeface="Lato" panose="020F0502020204030203" pitchFamily="34" charset="0"/>
              <a:ea typeface="Lato" panose="020F0502020204030203" pitchFamily="34" charset="0"/>
              <a:cs typeface="Lato" panose="020F0502020204030203" pitchFamily="34" charset="0"/>
            </a:rPr>
            <a:t>Abstracted</a:t>
          </a:r>
          <a:r>
            <a:rPr lang="de-DE" sz="1600" b="0" dirty="0">
              <a:latin typeface="Lato" panose="020F0502020204030203" pitchFamily="34" charset="0"/>
              <a:ea typeface="Lato" panose="020F0502020204030203" pitchFamily="34" charset="0"/>
              <a:cs typeface="Lato" panose="020F0502020204030203" pitchFamily="34" charset="0"/>
            </a:rPr>
            <a:t> and </a:t>
          </a:r>
          <a:r>
            <a:rPr lang="en-GB" sz="1600" b="0" noProof="0" dirty="0">
              <a:latin typeface="Lato" panose="020F0502020204030203" pitchFamily="34" charset="0"/>
              <a:ea typeface="Lato" panose="020F0502020204030203" pitchFamily="34" charset="0"/>
              <a:cs typeface="Lato" panose="020F0502020204030203" pitchFamily="34" charset="0"/>
            </a:rPr>
            <a:t>analysed</a:t>
          </a:r>
          <a:r>
            <a:rPr lang="de-DE" sz="1600" b="0" dirty="0">
              <a:latin typeface="Lato" panose="020F0502020204030203" pitchFamily="34" charset="0"/>
              <a:ea typeface="Lato" panose="020F0502020204030203" pitchFamily="34" charset="0"/>
              <a:cs typeface="Lato" panose="020F0502020204030203" pitchFamily="34" charset="0"/>
            </a:rPr>
            <a:t> </a:t>
          </a:r>
          <a:r>
            <a:rPr lang="en-GB" sz="1600" b="0" noProof="0" dirty="0">
              <a:latin typeface="Lato" panose="020F0502020204030203" pitchFamily="34" charset="0"/>
              <a:ea typeface="Lato" panose="020F0502020204030203" pitchFamily="34" charset="0"/>
              <a:cs typeface="Lato" panose="020F0502020204030203" pitchFamily="34" charset="0"/>
            </a:rPr>
            <a:t>over</a:t>
          </a:r>
          <a:r>
            <a:rPr lang="de-DE" sz="1600" b="0" dirty="0">
              <a:latin typeface="Lato" panose="020F0502020204030203" pitchFamily="34" charset="0"/>
              <a:ea typeface="Lato" panose="020F0502020204030203" pitchFamily="34" charset="0"/>
              <a:cs typeface="Lato" panose="020F0502020204030203" pitchFamily="34" charset="0"/>
            </a:rPr>
            <a:t> </a:t>
          </a:r>
          <a:r>
            <a:rPr lang="de-DE" sz="1600" b="1" dirty="0">
              <a:latin typeface="Lato" panose="020F0502020204030203" pitchFamily="34" charset="0"/>
              <a:ea typeface="Lato" panose="020F0502020204030203" pitchFamily="34" charset="0"/>
              <a:cs typeface="Lato" panose="020F0502020204030203" pitchFamily="34" charset="0"/>
            </a:rPr>
            <a:t>75,000</a:t>
          </a:r>
          <a:r>
            <a:rPr lang="de-DE" sz="1600" b="0" dirty="0">
              <a:latin typeface="Lato" panose="020F0502020204030203" pitchFamily="34" charset="0"/>
              <a:ea typeface="Lato" panose="020F0502020204030203" pitchFamily="34" charset="0"/>
              <a:cs typeface="Lato" panose="020F0502020204030203" pitchFamily="34" charset="0"/>
            </a:rPr>
            <a:t> </a:t>
          </a:r>
          <a:r>
            <a:rPr lang="en-US" sz="1600" b="1" noProof="0" dirty="0">
              <a:latin typeface="Lato" panose="020F0502020204030203" pitchFamily="34" charset="0"/>
              <a:ea typeface="Lato" panose="020F0502020204030203" pitchFamily="34" charset="0"/>
              <a:cs typeface="Lato" panose="020F0502020204030203" pitchFamily="34" charset="0"/>
            </a:rPr>
            <a:t>leases</a:t>
          </a:r>
        </a:p>
      </dgm:t>
    </dgm:pt>
    <dgm:pt modelId="{CAE9B4D5-94BD-4C81-BE66-E769E9F2523F}" type="parTrans" cxnId="{170437C4-E446-40DC-9E75-34B1815DD097}">
      <dgm:prSet/>
      <dgm:spPr/>
      <dgm:t>
        <a:bodyPr/>
        <a:lstStyle/>
        <a:p>
          <a:endParaRPr lang="de-DE"/>
        </a:p>
      </dgm:t>
    </dgm:pt>
    <dgm:pt modelId="{BC257434-C4C8-45E8-A273-00B9507A2BC3}" type="sibTrans" cxnId="{170437C4-E446-40DC-9E75-34B1815DD097}">
      <dgm:prSet/>
      <dgm:spPr/>
      <dgm:t>
        <a:bodyPr/>
        <a:lstStyle/>
        <a:p>
          <a:endParaRPr lang="de-DE"/>
        </a:p>
      </dgm:t>
    </dgm:pt>
    <dgm:pt modelId="{08040944-13A4-4D74-A700-C91844EE446D}">
      <dgm:prSet phldrT="[Text]" custT="1"/>
      <dgm:spPr/>
      <dgm:t>
        <a:bodyPr/>
        <a:lstStyle/>
        <a:p>
          <a:r>
            <a:rPr lang="de-DE" sz="1600" b="0" dirty="0">
              <a:latin typeface="Lato" panose="020F0502020204030203" pitchFamily="34" charset="0"/>
              <a:ea typeface="Lato" panose="020F0502020204030203" pitchFamily="34" charset="0"/>
              <a:cs typeface="Lato" panose="020F0502020204030203" pitchFamily="34" charset="0"/>
            </a:rPr>
            <a:t>…in </a:t>
          </a:r>
          <a:r>
            <a:rPr lang="de-DE" sz="1600" b="1" dirty="0">
              <a:latin typeface="Lato" panose="020F0502020204030203" pitchFamily="34" charset="0"/>
              <a:ea typeface="Lato" panose="020F0502020204030203" pitchFamily="34" charset="0"/>
              <a:cs typeface="Lato" panose="020F0502020204030203" pitchFamily="34" charset="0"/>
            </a:rPr>
            <a:t>12 different </a:t>
          </a:r>
          <a:r>
            <a:rPr lang="en-GB" sz="1600" b="1" noProof="0" dirty="0">
              <a:latin typeface="Lato" panose="020F0502020204030203" pitchFamily="34" charset="0"/>
              <a:ea typeface="Lato" panose="020F0502020204030203" pitchFamily="34" charset="0"/>
              <a:cs typeface="Lato" panose="020F0502020204030203" pitchFamily="34" charset="0"/>
            </a:rPr>
            <a:t>languages</a:t>
          </a:r>
        </a:p>
      </dgm:t>
    </dgm:pt>
    <dgm:pt modelId="{753CD5C1-CE9A-4F2D-823A-AF85A6BB9B15}" type="parTrans" cxnId="{349A6A4C-D7D2-406A-893F-2A55558BD139}">
      <dgm:prSet/>
      <dgm:spPr/>
      <dgm:t>
        <a:bodyPr/>
        <a:lstStyle/>
        <a:p>
          <a:endParaRPr lang="de-DE"/>
        </a:p>
      </dgm:t>
    </dgm:pt>
    <dgm:pt modelId="{758A0888-B06D-44CD-AB9A-C954A326A4DB}" type="sibTrans" cxnId="{349A6A4C-D7D2-406A-893F-2A55558BD139}">
      <dgm:prSet/>
      <dgm:spPr/>
      <dgm:t>
        <a:bodyPr/>
        <a:lstStyle/>
        <a:p>
          <a:endParaRPr lang="de-DE"/>
        </a:p>
      </dgm:t>
    </dgm:pt>
    <dgm:pt modelId="{16EE4E8E-55E2-452D-956B-2E4A4A6A3019}">
      <dgm:prSet phldrT="[Text]" custT="1"/>
      <dgm:spPr/>
      <dgm:t>
        <a:bodyPr/>
        <a:lstStyle/>
        <a:p>
          <a:r>
            <a:rPr lang="de-DE" sz="1600" b="0" i="0" dirty="0">
              <a:latin typeface="Lato" panose="020F0502020204030203" pitchFamily="34" charset="0"/>
              <a:ea typeface="Lato" panose="020F0502020204030203" pitchFamily="34" charset="0"/>
              <a:cs typeface="Lato" panose="020F0502020204030203" pitchFamily="34" charset="0"/>
            </a:rPr>
            <a:t>…on 5</a:t>
          </a:r>
          <a:r>
            <a:rPr lang="de-DE" sz="1600" b="1" i="0" dirty="0">
              <a:latin typeface="Lato" panose="020F0502020204030203" pitchFamily="34" charset="0"/>
              <a:ea typeface="Lato" panose="020F0502020204030203" pitchFamily="34" charset="0"/>
              <a:cs typeface="Lato" panose="020F0502020204030203" pitchFamily="34" charset="0"/>
            </a:rPr>
            <a:t> </a:t>
          </a:r>
          <a:r>
            <a:rPr lang="en-GB" sz="1600" b="1" i="0" noProof="0" dirty="0">
              <a:latin typeface="Lato" panose="020F0502020204030203" pitchFamily="34" charset="0"/>
              <a:ea typeface="Lato" panose="020F0502020204030203" pitchFamily="34" charset="0"/>
              <a:cs typeface="Lato" panose="020F0502020204030203" pitchFamily="34" charset="0"/>
            </a:rPr>
            <a:t>continents</a:t>
          </a:r>
        </a:p>
      </dgm:t>
    </dgm:pt>
    <dgm:pt modelId="{A267510B-2E55-421A-815A-F15ED6845BC3}" type="parTrans" cxnId="{5C481823-0384-43E4-A47F-D326D2533DAD}">
      <dgm:prSet/>
      <dgm:spPr/>
      <dgm:t>
        <a:bodyPr/>
        <a:lstStyle/>
        <a:p>
          <a:endParaRPr lang="de-DE"/>
        </a:p>
      </dgm:t>
    </dgm:pt>
    <dgm:pt modelId="{B4FA9DB1-B282-4A64-8561-1E1A58900161}" type="sibTrans" cxnId="{5C481823-0384-43E4-A47F-D326D2533DAD}">
      <dgm:prSet/>
      <dgm:spPr/>
      <dgm:t>
        <a:bodyPr/>
        <a:lstStyle/>
        <a:p>
          <a:endParaRPr lang="de-DE"/>
        </a:p>
      </dgm:t>
    </dgm:pt>
    <dgm:pt modelId="{AD57598A-4E70-467D-AFCF-005030DC16AF}">
      <dgm:prSet phldrT="[Text]" custT="1"/>
      <dgm:spPr/>
      <dgm:t>
        <a:bodyPr/>
        <a:lstStyle/>
        <a:p>
          <a:r>
            <a:rPr lang="en-GB" sz="1600" b="0" noProof="0" dirty="0">
              <a:latin typeface="Lato" panose="020F0502020204030203" pitchFamily="34" charset="0"/>
              <a:ea typeface="Lato" panose="020F0502020204030203" pitchFamily="34" charset="0"/>
              <a:cs typeface="Lato" panose="020F0502020204030203" pitchFamily="34" charset="0"/>
            </a:rPr>
            <a:t>Worked</a:t>
          </a:r>
          <a:r>
            <a:rPr lang="de-DE" sz="1600" b="0" dirty="0">
              <a:latin typeface="Lato" panose="020F0502020204030203" pitchFamily="34" charset="0"/>
              <a:ea typeface="Lato" panose="020F0502020204030203" pitchFamily="34" charset="0"/>
              <a:cs typeface="Lato" panose="020F0502020204030203" pitchFamily="34" charset="0"/>
            </a:rPr>
            <a:t> </a:t>
          </a:r>
          <a:r>
            <a:rPr lang="en-GB" sz="1600" b="0" noProof="0" dirty="0">
              <a:latin typeface="Lato" panose="020F0502020204030203" pitchFamily="34" charset="0"/>
              <a:ea typeface="Lato" panose="020F0502020204030203" pitchFamily="34" charset="0"/>
              <a:cs typeface="Lato" panose="020F0502020204030203" pitchFamily="34" charset="0"/>
            </a:rPr>
            <a:t>with</a:t>
          </a:r>
          <a:r>
            <a:rPr lang="de-DE" sz="1600" b="0" dirty="0">
              <a:latin typeface="Lato" panose="020F0502020204030203" pitchFamily="34" charset="0"/>
              <a:ea typeface="Lato" panose="020F0502020204030203" pitchFamily="34" charset="0"/>
              <a:cs typeface="Lato" panose="020F0502020204030203" pitchFamily="34" charset="0"/>
            </a:rPr>
            <a:t> 31</a:t>
          </a:r>
          <a:r>
            <a:rPr lang="de-DE" sz="1600" b="1" dirty="0">
              <a:latin typeface="Lato" panose="020F0502020204030203" pitchFamily="34" charset="0"/>
              <a:ea typeface="Lato" panose="020F0502020204030203" pitchFamily="34" charset="0"/>
              <a:cs typeface="Lato" panose="020F0502020204030203" pitchFamily="34" charset="0"/>
            </a:rPr>
            <a:t> </a:t>
          </a:r>
          <a:r>
            <a:rPr lang="en-GB" sz="1600" b="1" noProof="0" dirty="0">
              <a:latin typeface="Lato" panose="020F0502020204030203" pitchFamily="34" charset="0"/>
              <a:ea typeface="Lato" panose="020F0502020204030203" pitchFamily="34" charset="0"/>
              <a:cs typeface="Lato" panose="020F0502020204030203" pitchFamily="34" charset="0"/>
            </a:rPr>
            <a:t>operators</a:t>
          </a:r>
          <a:endParaRPr lang="en-GB" sz="1600" b="0" i="0" noProof="0" dirty="0">
            <a:latin typeface="Lato" panose="020F0502020204030203" pitchFamily="34" charset="0"/>
            <a:ea typeface="Lato" panose="020F0502020204030203" pitchFamily="34" charset="0"/>
            <a:cs typeface="Lato" panose="020F0502020204030203" pitchFamily="34" charset="0"/>
          </a:endParaRPr>
        </a:p>
      </dgm:t>
    </dgm:pt>
    <dgm:pt modelId="{FE00617D-A4A9-4467-92F7-C7FC734A515C}" type="parTrans" cxnId="{6D363196-135E-44A7-AF72-04E5974A953A}">
      <dgm:prSet/>
      <dgm:spPr/>
      <dgm:t>
        <a:bodyPr/>
        <a:lstStyle/>
        <a:p>
          <a:endParaRPr lang="de-DE"/>
        </a:p>
      </dgm:t>
    </dgm:pt>
    <dgm:pt modelId="{FEBB8D4D-AECA-4084-BDB5-B84DABABA2C1}" type="sibTrans" cxnId="{6D363196-135E-44A7-AF72-04E5974A953A}">
      <dgm:prSet/>
      <dgm:spPr/>
      <dgm:t>
        <a:bodyPr/>
        <a:lstStyle/>
        <a:p>
          <a:endParaRPr lang="de-DE"/>
        </a:p>
      </dgm:t>
    </dgm:pt>
    <dgm:pt modelId="{6475D72F-0795-4C5B-B289-5A11DAA80F21}" type="pres">
      <dgm:prSet presAssocID="{12E5CB2E-C2E8-4557-8D99-D9F104DEB777}" presName="diagram" presStyleCnt="0">
        <dgm:presLayoutVars>
          <dgm:dir/>
          <dgm:resizeHandles val="exact"/>
        </dgm:presLayoutVars>
      </dgm:prSet>
      <dgm:spPr/>
    </dgm:pt>
    <dgm:pt modelId="{23616686-D493-4BE1-8581-22C85B68230F}" type="pres">
      <dgm:prSet presAssocID="{2A198D9C-708C-4F52-9F06-A1D5274CAE19}" presName="node" presStyleLbl="node1" presStyleIdx="0" presStyleCnt="9">
        <dgm:presLayoutVars>
          <dgm:bulletEnabled val="1"/>
        </dgm:presLayoutVars>
      </dgm:prSet>
      <dgm:spPr/>
    </dgm:pt>
    <dgm:pt modelId="{578E3E62-CA73-428B-9E2E-0D374BC75902}" type="pres">
      <dgm:prSet presAssocID="{8BC6F5F3-2AA7-4BA0-A254-4C68B1E15F2E}" presName="sibTrans" presStyleCnt="0"/>
      <dgm:spPr/>
    </dgm:pt>
    <dgm:pt modelId="{84AAF71E-EF8F-4EE8-A5AF-5537A747C74E}" type="pres">
      <dgm:prSet presAssocID="{AD57598A-4E70-467D-AFCF-005030DC16AF}" presName="node" presStyleLbl="node1" presStyleIdx="1" presStyleCnt="9">
        <dgm:presLayoutVars>
          <dgm:bulletEnabled val="1"/>
        </dgm:presLayoutVars>
      </dgm:prSet>
      <dgm:spPr/>
    </dgm:pt>
    <dgm:pt modelId="{A298D3DB-2279-441D-B413-6C7B0368CF51}" type="pres">
      <dgm:prSet presAssocID="{FEBB8D4D-AECA-4084-BDB5-B84DABABA2C1}" presName="sibTrans" presStyleCnt="0"/>
      <dgm:spPr/>
    </dgm:pt>
    <dgm:pt modelId="{D601BAEC-FA2D-4F43-A548-4D4BEE21A2E8}" type="pres">
      <dgm:prSet presAssocID="{16EE4E8E-55E2-452D-956B-2E4A4A6A3019}" presName="node" presStyleLbl="node1" presStyleIdx="2" presStyleCnt="9">
        <dgm:presLayoutVars>
          <dgm:bulletEnabled val="1"/>
        </dgm:presLayoutVars>
      </dgm:prSet>
      <dgm:spPr/>
    </dgm:pt>
    <dgm:pt modelId="{BB1048F6-64F8-455C-A018-A14BFD938EBB}" type="pres">
      <dgm:prSet presAssocID="{B4FA9DB1-B282-4A64-8561-1E1A58900161}" presName="sibTrans" presStyleCnt="0"/>
      <dgm:spPr/>
    </dgm:pt>
    <dgm:pt modelId="{7226E1BB-59FF-495E-BDA6-275D73F78DC8}" type="pres">
      <dgm:prSet presAssocID="{1BA16DCE-FE12-40AB-B553-D3A02CF1EB87}" presName="node" presStyleLbl="node1" presStyleIdx="3" presStyleCnt="9">
        <dgm:presLayoutVars>
          <dgm:bulletEnabled val="1"/>
        </dgm:presLayoutVars>
      </dgm:prSet>
      <dgm:spPr/>
    </dgm:pt>
    <dgm:pt modelId="{7547AC85-75E3-4C10-978D-4D2D907300F3}" type="pres">
      <dgm:prSet presAssocID="{82D4E3A5-AC93-4BDB-89F1-37BC66767F19}" presName="sibTrans" presStyleCnt="0"/>
      <dgm:spPr/>
    </dgm:pt>
    <dgm:pt modelId="{F3F99263-0A47-4747-8B86-B358AA27495E}" type="pres">
      <dgm:prSet presAssocID="{E56C563B-3C0E-4A19-8BCB-9E60CD92897F}" presName="node" presStyleLbl="node1" presStyleIdx="4" presStyleCnt="9">
        <dgm:presLayoutVars>
          <dgm:bulletEnabled val="1"/>
        </dgm:presLayoutVars>
      </dgm:prSet>
      <dgm:spPr/>
    </dgm:pt>
    <dgm:pt modelId="{39D0DB88-82C0-4604-87FE-8D4A1FACA822}" type="pres">
      <dgm:prSet presAssocID="{DF858844-82A9-444A-81C3-D9F963B930CE}" presName="sibTrans" presStyleCnt="0"/>
      <dgm:spPr/>
    </dgm:pt>
    <dgm:pt modelId="{6BF33ADA-275E-4C06-8D02-E1C0E5469453}" type="pres">
      <dgm:prSet presAssocID="{08040944-13A4-4D74-A700-C91844EE446D}" presName="node" presStyleLbl="node1" presStyleIdx="5" presStyleCnt="9">
        <dgm:presLayoutVars>
          <dgm:bulletEnabled val="1"/>
        </dgm:presLayoutVars>
      </dgm:prSet>
      <dgm:spPr/>
    </dgm:pt>
    <dgm:pt modelId="{E550BD6C-0844-4131-B0AF-278F74261609}" type="pres">
      <dgm:prSet presAssocID="{758A0888-B06D-44CD-AB9A-C954A326A4DB}" presName="sibTrans" presStyleCnt="0"/>
      <dgm:spPr/>
    </dgm:pt>
    <dgm:pt modelId="{4D07353F-6F88-4484-ADAE-0C5B7043FFD0}" type="pres">
      <dgm:prSet presAssocID="{7CEE7D61-E72E-4F9F-A4D7-944D056F1B49}" presName="node" presStyleLbl="node1" presStyleIdx="6" presStyleCnt="9">
        <dgm:presLayoutVars>
          <dgm:bulletEnabled val="1"/>
        </dgm:presLayoutVars>
      </dgm:prSet>
      <dgm:spPr/>
    </dgm:pt>
    <dgm:pt modelId="{E14BAB0B-CE1E-42F1-950C-E6C2DB5ADBB6}" type="pres">
      <dgm:prSet presAssocID="{54D4EA72-C518-4BA3-8DBD-489A8FE854F8}" presName="sibTrans" presStyleCnt="0"/>
      <dgm:spPr/>
    </dgm:pt>
    <dgm:pt modelId="{BF505568-43BD-495B-B93D-1563CB119ACC}" type="pres">
      <dgm:prSet presAssocID="{68144F65-D9DF-4CD5-A149-727A70DB9B09}" presName="node" presStyleLbl="node1" presStyleIdx="7" presStyleCnt="9">
        <dgm:presLayoutVars>
          <dgm:bulletEnabled val="1"/>
        </dgm:presLayoutVars>
      </dgm:prSet>
      <dgm:spPr/>
    </dgm:pt>
    <dgm:pt modelId="{E8A7EF48-C58D-4ABA-BFF1-3A271E55CB67}" type="pres">
      <dgm:prSet presAssocID="{7E1AAD27-FF14-4AFA-9A12-FE5273DAD9C9}" presName="sibTrans" presStyleCnt="0"/>
      <dgm:spPr/>
    </dgm:pt>
    <dgm:pt modelId="{59159156-5D85-4EE9-82B5-50C9FC810DC3}" type="pres">
      <dgm:prSet presAssocID="{7DAFFD34-5D08-4416-B007-ABEE14170B82}" presName="node" presStyleLbl="node1" presStyleIdx="8" presStyleCnt="9">
        <dgm:presLayoutVars>
          <dgm:bulletEnabled val="1"/>
        </dgm:presLayoutVars>
      </dgm:prSet>
      <dgm:spPr/>
    </dgm:pt>
  </dgm:ptLst>
  <dgm:cxnLst>
    <dgm:cxn modelId="{60243F06-084C-43BF-9E37-D4D0D4EB8204}" srcId="{12E5CB2E-C2E8-4557-8D99-D9F104DEB777}" destId="{1BA16DCE-FE12-40AB-B553-D3A02CF1EB87}" srcOrd="3" destOrd="0" parTransId="{20FDBE25-0D13-4BC0-A9C0-2541BDEBE47B}" sibTransId="{82D4E3A5-AC93-4BDB-89F1-37BC66767F19}"/>
    <dgm:cxn modelId="{434AE613-34D7-9D46-A6DF-B94DA80D7D34}" type="presOf" srcId="{68144F65-D9DF-4CD5-A149-727A70DB9B09}" destId="{BF505568-43BD-495B-B93D-1563CB119ACC}" srcOrd="0" destOrd="0" presId="urn:microsoft.com/office/officeart/2005/8/layout/default"/>
    <dgm:cxn modelId="{1DC8291A-8EAF-524A-9025-D61300B35FAC}" type="presOf" srcId="{AD57598A-4E70-467D-AFCF-005030DC16AF}" destId="{84AAF71E-EF8F-4EE8-A5AF-5537A747C74E}" srcOrd="0" destOrd="0" presId="urn:microsoft.com/office/officeart/2005/8/layout/default"/>
    <dgm:cxn modelId="{5C481823-0384-43E4-A47F-D326D2533DAD}" srcId="{12E5CB2E-C2E8-4557-8D99-D9F104DEB777}" destId="{16EE4E8E-55E2-452D-956B-2E4A4A6A3019}" srcOrd="2" destOrd="0" parTransId="{A267510B-2E55-421A-815A-F15ED6845BC3}" sibTransId="{B4FA9DB1-B282-4A64-8561-1E1A58900161}"/>
    <dgm:cxn modelId="{DE6E0C2F-0A33-4C4B-BB25-3A0755D2692D}" srcId="{12E5CB2E-C2E8-4557-8D99-D9F104DEB777}" destId="{E56C563B-3C0E-4A19-8BCB-9E60CD92897F}" srcOrd="4" destOrd="0" parTransId="{34ED45F0-0E6F-462F-B7D6-750972239283}" sibTransId="{DF858844-82A9-444A-81C3-D9F963B930CE}"/>
    <dgm:cxn modelId="{726E8E34-2F10-1041-B450-30E230116154}" type="presOf" srcId="{E56C563B-3C0E-4A19-8BCB-9E60CD92897F}" destId="{F3F99263-0A47-4747-8B86-B358AA27495E}" srcOrd="0" destOrd="0" presId="urn:microsoft.com/office/officeart/2005/8/layout/default"/>
    <dgm:cxn modelId="{EA54D039-E72D-704E-AF57-0C2D89DA46E6}" type="presOf" srcId="{1BA16DCE-FE12-40AB-B553-D3A02CF1EB87}" destId="{7226E1BB-59FF-495E-BDA6-275D73F78DC8}" srcOrd="0" destOrd="0" presId="urn:microsoft.com/office/officeart/2005/8/layout/default"/>
    <dgm:cxn modelId="{3293D442-12B6-4573-A3D4-81B6E93103D9}" srcId="{12E5CB2E-C2E8-4557-8D99-D9F104DEB777}" destId="{68144F65-D9DF-4CD5-A149-727A70DB9B09}" srcOrd="7" destOrd="0" parTransId="{9D09A3EB-6E65-4B23-AB46-01398C8D95E2}" sibTransId="{7E1AAD27-FF14-4AFA-9A12-FE5273DAD9C9}"/>
    <dgm:cxn modelId="{CC601569-D828-3543-BF05-44B2DAA6ED0E}" type="presOf" srcId="{12E5CB2E-C2E8-4557-8D99-D9F104DEB777}" destId="{6475D72F-0795-4C5B-B289-5A11DAA80F21}" srcOrd="0" destOrd="0" presId="urn:microsoft.com/office/officeart/2005/8/layout/default"/>
    <dgm:cxn modelId="{349A6A4C-D7D2-406A-893F-2A55558BD139}" srcId="{12E5CB2E-C2E8-4557-8D99-D9F104DEB777}" destId="{08040944-13A4-4D74-A700-C91844EE446D}" srcOrd="5" destOrd="0" parTransId="{753CD5C1-CE9A-4F2D-823A-AF85A6BB9B15}" sibTransId="{758A0888-B06D-44CD-AB9A-C954A326A4DB}"/>
    <dgm:cxn modelId="{230ACC70-FE20-5A4D-AC24-BBA277B3F105}" type="presOf" srcId="{7CEE7D61-E72E-4F9F-A4D7-944D056F1B49}" destId="{4D07353F-6F88-4484-ADAE-0C5B7043FFD0}" srcOrd="0" destOrd="0" presId="urn:microsoft.com/office/officeart/2005/8/layout/default"/>
    <dgm:cxn modelId="{48F50053-CCB7-8F4D-A9A5-28D38123121F}" type="presOf" srcId="{08040944-13A4-4D74-A700-C91844EE446D}" destId="{6BF33ADA-275E-4C06-8D02-E1C0E5469453}" srcOrd="0" destOrd="0" presId="urn:microsoft.com/office/officeart/2005/8/layout/default"/>
    <dgm:cxn modelId="{EF311A53-1981-7A47-BA48-804CC43756E2}" type="presOf" srcId="{2A198D9C-708C-4F52-9F06-A1D5274CAE19}" destId="{23616686-D493-4BE1-8581-22C85B68230F}" srcOrd="0" destOrd="0" presId="urn:microsoft.com/office/officeart/2005/8/layout/default"/>
    <dgm:cxn modelId="{6D363196-135E-44A7-AF72-04E5974A953A}" srcId="{12E5CB2E-C2E8-4557-8D99-D9F104DEB777}" destId="{AD57598A-4E70-467D-AFCF-005030DC16AF}" srcOrd="1" destOrd="0" parTransId="{FE00617D-A4A9-4467-92F7-C7FC734A515C}" sibTransId="{FEBB8D4D-AECA-4084-BDB5-B84DABABA2C1}"/>
    <dgm:cxn modelId="{FD27A2A3-E7D2-984E-834D-C7D85D2AE875}" type="presOf" srcId="{16EE4E8E-55E2-452D-956B-2E4A4A6A3019}" destId="{D601BAEC-FA2D-4F43-A548-4D4BEE21A2E8}" srcOrd="0" destOrd="0" presId="urn:microsoft.com/office/officeart/2005/8/layout/default"/>
    <dgm:cxn modelId="{2E6C1EC1-191F-834F-A23C-6E63967A1C61}" type="presOf" srcId="{7DAFFD34-5D08-4416-B007-ABEE14170B82}" destId="{59159156-5D85-4EE9-82B5-50C9FC810DC3}" srcOrd="0" destOrd="0" presId="urn:microsoft.com/office/officeart/2005/8/layout/default"/>
    <dgm:cxn modelId="{170437C4-E446-40DC-9E75-34B1815DD097}" srcId="{12E5CB2E-C2E8-4557-8D99-D9F104DEB777}" destId="{7DAFFD34-5D08-4416-B007-ABEE14170B82}" srcOrd="8" destOrd="0" parTransId="{CAE9B4D5-94BD-4C81-BE66-E769E9F2523F}" sibTransId="{BC257434-C4C8-45E8-A273-00B9507A2BC3}"/>
    <dgm:cxn modelId="{79B12EE2-ED70-48BD-9A55-F0DF5991A700}" srcId="{12E5CB2E-C2E8-4557-8D99-D9F104DEB777}" destId="{7CEE7D61-E72E-4F9F-A4D7-944D056F1B49}" srcOrd="6" destOrd="0" parTransId="{7B3C2E8E-5EA7-455E-9FB5-B5C84A435EA7}" sibTransId="{54D4EA72-C518-4BA3-8DBD-489A8FE854F8}"/>
    <dgm:cxn modelId="{DEC755FE-1ED1-4A54-BB0D-1F99FB3B54BE}" srcId="{12E5CB2E-C2E8-4557-8D99-D9F104DEB777}" destId="{2A198D9C-708C-4F52-9F06-A1D5274CAE19}" srcOrd="0" destOrd="0" parTransId="{A5CEEDEB-EA1B-4817-BCBD-AAB3E0A0C35A}" sibTransId="{8BC6F5F3-2AA7-4BA0-A254-4C68B1E15F2E}"/>
    <dgm:cxn modelId="{C36962E5-6E05-6B42-9B30-808C1852C601}" type="presParOf" srcId="{6475D72F-0795-4C5B-B289-5A11DAA80F21}" destId="{23616686-D493-4BE1-8581-22C85B68230F}" srcOrd="0" destOrd="0" presId="urn:microsoft.com/office/officeart/2005/8/layout/default"/>
    <dgm:cxn modelId="{5F7CE92B-55FB-ED49-9D14-20E5189D2AE1}" type="presParOf" srcId="{6475D72F-0795-4C5B-B289-5A11DAA80F21}" destId="{578E3E62-CA73-428B-9E2E-0D374BC75902}" srcOrd="1" destOrd="0" presId="urn:microsoft.com/office/officeart/2005/8/layout/default"/>
    <dgm:cxn modelId="{5941BD78-9A09-2B4F-B70C-0C162658319F}" type="presParOf" srcId="{6475D72F-0795-4C5B-B289-5A11DAA80F21}" destId="{84AAF71E-EF8F-4EE8-A5AF-5537A747C74E}" srcOrd="2" destOrd="0" presId="urn:microsoft.com/office/officeart/2005/8/layout/default"/>
    <dgm:cxn modelId="{71DCA0C5-8B92-894B-A79D-49941FE7F1DE}" type="presParOf" srcId="{6475D72F-0795-4C5B-B289-5A11DAA80F21}" destId="{A298D3DB-2279-441D-B413-6C7B0368CF51}" srcOrd="3" destOrd="0" presId="urn:microsoft.com/office/officeart/2005/8/layout/default"/>
    <dgm:cxn modelId="{26EF598E-A45A-C242-8F62-3E12C5525C17}" type="presParOf" srcId="{6475D72F-0795-4C5B-B289-5A11DAA80F21}" destId="{D601BAEC-FA2D-4F43-A548-4D4BEE21A2E8}" srcOrd="4" destOrd="0" presId="urn:microsoft.com/office/officeart/2005/8/layout/default"/>
    <dgm:cxn modelId="{908EC676-DA45-344E-A180-C7DCF330EDDF}" type="presParOf" srcId="{6475D72F-0795-4C5B-B289-5A11DAA80F21}" destId="{BB1048F6-64F8-455C-A018-A14BFD938EBB}" srcOrd="5" destOrd="0" presId="urn:microsoft.com/office/officeart/2005/8/layout/default"/>
    <dgm:cxn modelId="{AF91EB91-23BD-D94A-80D9-7E63ECF3B829}" type="presParOf" srcId="{6475D72F-0795-4C5B-B289-5A11DAA80F21}" destId="{7226E1BB-59FF-495E-BDA6-275D73F78DC8}" srcOrd="6" destOrd="0" presId="urn:microsoft.com/office/officeart/2005/8/layout/default"/>
    <dgm:cxn modelId="{AFC0B2AE-5C25-924E-A831-5A5207CB36D5}" type="presParOf" srcId="{6475D72F-0795-4C5B-B289-5A11DAA80F21}" destId="{7547AC85-75E3-4C10-978D-4D2D907300F3}" srcOrd="7" destOrd="0" presId="urn:microsoft.com/office/officeart/2005/8/layout/default"/>
    <dgm:cxn modelId="{06BAA6BF-81A7-F243-A2EE-0D49724FD064}" type="presParOf" srcId="{6475D72F-0795-4C5B-B289-5A11DAA80F21}" destId="{F3F99263-0A47-4747-8B86-B358AA27495E}" srcOrd="8" destOrd="0" presId="urn:microsoft.com/office/officeart/2005/8/layout/default"/>
    <dgm:cxn modelId="{549CE2C1-1F35-A941-8AB3-E60D1376E9A1}" type="presParOf" srcId="{6475D72F-0795-4C5B-B289-5A11DAA80F21}" destId="{39D0DB88-82C0-4604-87FE-8D4A1FACA822}" srcOrd="9" destOrd="0" presId="urn:microsoft.com/office/officeart/2005/8/layout/default"/>
    <dgm:cxn modelId="{4E80399A-5C7C-9D41-A886-87E2A206B1C7}" type="presParOf" srcId="{6475D72F-0795-4C5B-B289-5A11DAA80F21}" destId="{6BF33ADA-275E-4C06-8D02-E1C0E5469453}" srcOrd="10" destOrd="0" presId="urn:microsoft.com/office/officeart/2005/8/layout/default"/>
    <dgm:cxn modelId="{AB21FE40-CCC4-2148-9EFC-EFD35F4DAA0E}" type="presParOf" srcId="{6475D72F-0795-4C5B-B289-5A11DAA80F21}" destId="{E550BD6C-0844-4131-B0AF-278F74261609}" srcOrd="11" destOrd="0" presId="urn:microsoft.com/office/officeart/2005/8/layout/default"/>
    <dgm:cxn modelId="{532491D6-4BC8-D348-9DA9-EB1A908BAABB}" type="presParOf" srcId="{6475D72F-0795-4C5B-B289-5A11DAA80F21}" destId="{4D07353F-6F88-4484-ADAE-0C5B7043FFD0}" srcOrd="12" destOrd="0" presId="urn:microsoft.com/office/officeart/2005/8/layout/default"/>
    <dgm:cxn modelId="{98592773-299E-3540-ABDE-20A3AA5CDAFC}" type="presParOf" srcId="{6475D72F-0795-4C5B-B289-5A11DAA80F21}" destId="{E14BAB0B-CE1E-42F1-950C-E6C2DB5ADBB6}" srcOrd="13" destOrd="0" presId="urn:microsoft.com/office/officeart/2005/8/layout/default"/>
    <dgm:cxn modelId="{6428E809-E530-BB4F-A428-EBF4D3A79336}" type="presParOf" srcId="{6475D72F-0795-4C5B-B289-5A11DAA80F21}" destId="{BF505568-43BD-495B-B93D-1563CB119ACC}" srcOrd="14" destOrd="0" presId="urn:microsoft.com/office/officeart/2005/8/layout/default"/>
    <dgm:cxn modelId="{97D80D78-BC65-F748-A3E1-616F2A743180}" type="presParOf" srcId="{6475D72F-0795-4C5B-B289-5A11DAA80F21}" destId="{E8A7EF48-C58D-4ABA-BFF1-3A271E55CB67}" srcOrd="15" destOrd="0" presId="urn:microsoft.com/office/officeart/2005/8/layout/default"/>
    <dgm:cxn modelId="{56C9B4C0-4FBF-9341-BFD3-A7752AB9FD91}" type="presParOf" srcId="{6475D72F-0795-4C5B-B289-5A11DAA80F21}" destId="{59159156-5D85-4EE9-82B5-50C9FC810DC3}"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16686-D493-4BE1-8581-22C85B68230F}">
      <dsp:nvSpPr>
        <dsp:cNvPr id="0" name=""/>
        <dsp:cNvSpPr/>
      </dsp:nvSpPr>
      <dsp:spPr>
        <a:xfrm>
          <a:off x="0" y="126999"/>
          <a:ext cx="1904999" cy="114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1" i="0" kern="1200" dirty="0">
              <a:latin typeface="Lato" panose="020F0502020204030203" pitchFamily="34" charset="0"/>
              <a:ea typeface="Lato" panose="020F0502020204030203" pitchFamily="34" charset="0"/>
              <a:cs typeface="Lato" panose="020F0502020204030203" pitchFamily="34" charset="0"/>
            </a:rPr>
            <a:t>15+ </a:t>
          </a:r>
          <a:r>
            <a:rPr lang="en-GB" sz="1600" b="1" i="0" kern="1200" noProof="0" dirty="0">
              <a:latin typeface="Lato" panose="020F0502020204030203" pitchFamily="34" charset="0"/>
              <a:ea typeface="Lato" panose="020F0502020204030203" pitchFamily="34" charset="0"/>
              <a:cs typeface="Lato" panose="020F0502020204030203" pitchFamily="34" charset="0"/>
            </a:rPr>
            <a:t>years</a:t>
          </a:r>
          <a:r>
            <a:rPr lang="de-DE" sz="1600" b="1" i="0" kern="1200" dirty="0">
              <a:latin typeface="Lato" panose="020F0502020204030203" pitchFamily="34" charset="0"/>
              <a:ea typeface="Lato" panose="020F0502020204030203" pitchFamily="34" charset="0"/>
              <a:cs typeface="Lato" panose="020F0502020204030203" pitchFamily="34" charset="0"/>
            </a:rPr>
            <a:t> </a:t>
          </a:r>
          <a:r>
            <a:rPr lang="en-GB" sz="1600" b="0" i="0" kern="1200" noProof="0" dirty="0">
              <a:latin typeface="Lato" panose="020F0502020204030203" pitchFamily="34" charset="0"/>
              <a:ea typeface="Lato" panose="020F0502020204030203" pitchFamily="34" charset="0"/>
              <a:cs typeface="Lato" panose="020F0502020204030203" pitchFamily="34" charset="0"/>
            </a:rPr>
            <a:t>of</a:t>
          </a:r>
          <a:r>
            <a:rPr lang="de-DE" sz="1600" b="0" i="0" kern="1200" dirty="0">
              <a:latin typeface="Lato" panose="020F0502020204030203" pitchFamily="34" charset="0"/>
              <a:ea typeface="Lato" panose="020F0502020204030203" pitchFamily="34" charset="0"/>
              <a:cs typeface="Lato" panose="020F0502020204030203" pitchFamily="34" charset="0"/>
            </a:rPr>
            <a:t> </a:t>
          </a:r>
          <a:r>
            <a:rPr lang="en-GB" sz="1600" b="0" i="0" kern="1200" noProof="0" dirty="0">
              <a:latin typeface="Lato" panose="020F0502020204030203" pitchFamily="34" charset="0"/>
              <a:ea typeface="Lato" panose="020F0502020204030203" pitchFamily="34" charset="0"/>
              <a:cs typeface="Lato" panose="020F0502020204030203" pitchFamily="34" charset="0"/>
            </a:rPr>
            <a:t>experience</a:t>
          </a:r>
          <a:r>
            <a:rPr lang="de-DE" sz="1600" b="0" i="0" kern="1200" dirty="0">
              <a:latin typeface="Lato" panose="020F0502020204030203" pitchFamily="34" charset="0"/>
              <a:ea typeface="Lato" panose="020F0502020204030203" pitchFamily="34" charset="0"/>
              <a:cs typeface="Lato" panose="020F0502020204030203" pitchFamily="34" charset="0"/>
            </a:rPr>
            <a:t> in </a:t>
          </a:r>
          <a:r>
            <a:rPr lang="en-GB" sz="1600" b="0" i="0" kern="1200" noProof="0" dirty="0">
              <a:latin typeface="Lato" panose="020F0502020204030203" pitchFamily="34" charset="0"/>
              <a:ea typeface="Lato" panose="020F0502020204030203" pitchFamily="34" charset="0"/>
              <a:cs typeface="Lato" panose="020F0502020204030203" pitchFamily="34" charset="0"/>
            </a:rPr>
            <a:t>telecom</a:t>
          </a:r>
          <a:r>
            <a:rPr lang="de-DE" sz="1600" b="0" i="0" kern="1200" dirty="0">
              <a:latin typeface="Lato" panose="020F0502020204030203" pitchFamily="34" charset="0"/>
              <a:ea typeface="Lato" panose="020F0502020204030203" pitchFamily="34" charset="0"/>
              <a:cs typeface="Lato" panose="020F0502020204030203" pitchFamily="34" charset="0"/>
            </a:rPr>
            <a:t> </a:t>
          </a:r>
          <a:r>
            <a:rPr lang="en-GB" sz="1600" b="0" i="0" kern="1200" noProof="0" dirty="0">
              <a:latin typeface="Lato" panose="020F0502020204030203" pitchFamily="34" charset="0"/>
              <a:ea typeface="Lato" panose="020F0502020204030203" pitchFamily="34" charset="0"/>
              <a:cs typeface="Lato" panose="020F0502020204030203" pitchFamily="34" charset="0"/>
            </a:rPr>
            <a:t>industry</a:t>
          </a:r>
        </a:p>
      </dsp:txBody>
      <dsp:txXfrm>
        <a:off x="0" y="126999"/>
        <a:ext cx="1904999" cy="1143000"/>
      </dsp:txXfrm>
    </dsp:sp>
    <dsp:sp modelId="{84AAF71E-EF8F-4EE8-A5AF-5537A747C74E}">
      <dsp:nvSpPr>
        <dsp:cNvPr id="0" name=""/>
        <dsp:cNvSpPr/>
      </dsp:nvSpPr>
      <dsp:spPr>
        <a:xfrm>
          <a:off x="2095500" y="126999"/>
          <a:ext cx="1904999" cy="114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noProof="0" dirty="0">
              <a:latin typeface="Lato" panose="020F0502020204030203" pitchFamily="34" charset="0"/>
              <a:ea typeface="Lato" panose="020F0502020204030203" pitchFamily="34" charset="0"/>
              <a:cs typeface="Lato" panose="020F0502020204030203" pitchFamily="34" charset="0"/>
            </a:rPr>
            <a:t>Worked</a:t>
          </a:r>
          <a:r>
            <a:rPr lang="de-DE" sz="1600" b="0" kern="1200" dirty="0">
              <a:latin typeface="Lato" panose="020F0502020204030203" pitchFamily="34" charset="0"/>
              <a:ea typeface="Lato" panose="020F0502020204030203" pitchFamily="34" charset="0"/>
              <a:cs typeface="Lato" panose="020F0502020204030203" pitchFamily="34" charset="0"/>
            </a:rPr>
            <a:t> </a:t>
          </a:r>
          <a:r>
            <a:rPr lang="en-GB" sz="1600" b="0" kern="1200" noProof="0" dirty="0">
              <a:latin typeface="Lato" panose="020F0502020204030203" pitchFamily="34" charset="0"/>
              <a:ea typeface="Lato" panose="020F0502020204030203" pitchFamily="34" charset="0"/>
              <a:cs typeface="Lato" panose="020F0502020204030203" pitchFamily="34" charset="0"/>
            </a:rPr>
            <a:t>with</a:t>
          </a:r>
          <a:r>
            <a:rPr lang="de-DE" sz="1600" b="0" kern="1200" dirty="0">
              <a:latin typeface="Lato" panose="020F0502020204030203" pitchFamily="34" charset="0"/>
              <a:ea typeface="Lato" panose="020F0502020204030203" pitchFamily="34" charset="0"/>
              <a:cs typeface="Lato" panose="020F0502020204030203" pitchFamily="34" charset="0"/>
            </a:rPr>
            <a:t> 31</a:t>
          </a:r>
          <a:r>
            <a:rPr lang="de-DE" sz="1600" b="1" kern="1200" dirty="0">
              <a:latin typeface="Lato" panose="020F0502020204030203" pitchFamily="34" charset="0"/>
              <a:ea typeface="Lato" panose="020F0502020204030203" pitchFamily="34" charset="0"/>
              <a:cs typeface="Lato" panose="020F0502020204030203" pitchFamily="34" charset="0"/>
            </a:rPr>
            <a:t> </a:t>
          </a:r>
          <a:r>
            <a:rPr lang="en-GB" sz="1600" b="1" kern="1200" noProof="0" dirty="0">
              <a:latin typeface="Lato" panose="020F0502020204030203" pitchFamily="34" charset="0"/>
              <a:ea typeface="Lato" panose="020F0502020204030203" pitchFamily="34" charset="0"/>
              <a:cs typeface="Lato" panose="020F0502020204030203" pitchFamily="34" charset="0"/>
            </a:rPr>
            <a:t>operators</a:t>
          </a:r>
          <a:endParaRPr lang="en-GB" sz="1600" b="0" i="0" kern="1200" noProof="0" dirty="0">
            <a:latin typeface="Lato" panose="020F0502020204030203" pitchFamily="34" charset="0"/>
            <a:ea typeface="Lato" panose="020F0502020204030203" pitchFamily="34" charset="0"/>
            <a:cs typeface="Lato" panose="020F0502020204030203" pitchFamily="34" charset="0"/>
          </a:endParaRPr>
        </a:p>
      </dsp:txBody>
      <dsp:txXfrm>
        <a:off x="2095500" y="126999"/>
        <a:ext cx="1904999" cy="1143000"/>
      </dsp:txXfrm>
    </dsp:sp>
    <dsp:sp modelId="{D601BAEC-FA2D-4F43-A548-4D4BEE21A2E8}">
      <dsp:nvSpPr>
        <dsp:cNvPr id="0" name=""/>
        <dsp:cNvSpPr/>
      </dsp:nvSpPr>
      <dsp:spPr>
        <a:xfrm>
          <a:off x="4191000" y="126999"/>
          <a:ext cx="1904999" cy="114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i="0" kern="1200" dirty="0">
              <a:latin typeface="Lato" panose="020F0502020204030203" pitchFamily="34" charset="0"/>
              <a:ea typeface="Lato" panose="020F0502020204030203" pitchFamily="34" charset="0"/>
              <a:cs typeface="Lato" panose="020F0502020204030203" pitchFamily="34" charset="0"/>
            </a:rPr>
            <a:t>…on 5</a:t>
          </a:r>
          <a:r>
            <a:rPr lang="de-DE" sz="1600" b="1" i="0" kern="1200" dirty="0">
              <a:latin typeface="Lato" panose="020F0502020204030203" pitchFamily="34" charset="0"/>
              <a:ea typeface="Lato" panose="020F0502020204030203" pitchFamily="34" charset="0"/>
              <a:cs typeface="Lato" panose="020F0502020204030203" pitchFamily="34" charset="0"/>
            </a:rPr>
            <a:t> </a:t>
          </a:r>
          <a:r>
            <a:rPr lang="en-GB" sz="1600" b="1" i="0" kern="1200" noProof="0" dirty="0">
              <a:latin typeface="Lato" panose="020F0502020204030203" pitchFamily="34" charset="0"/>
              <a:ea typeface="Lato" panose="020F0502020204030203" pitchFamily="34" charset="0"/>
              <a:cs typeface="Lato" panose="020F0502020204030203" pitchFamily="34" charset="0"/>
            </a:rPr>
            <a:t>continents</a:t>
          </a:r>
        </a:p>
      </dsp:txBody>
      <dsp:txXfrm>
        <a:off x="4191000" y="126999"/>
        <a:ext cx="1904999" cy="1143000"/>
      </dsp:txXfrm>
    </dsp:sp>
    <dsp:sp modelId="{7226E1BB-59FF-495E-BDA6-275D73F78DC8}">
      <dsp:nvSpPr>
        <dsp:cNvPr id="0" name=""/>
        <dsp:cNvSpPr/>
      </dsp:nvSpPr>
      <dsp:spPr>
        <a:xfrm>
          <a:off x="0" y="1460500"/>
          <a:ext cx="1904999" cy="114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noProof="0" dirty="0">
              <a:latin typeface="Lato" panose="020F0502020204030203" pitchFamily="34" charset="0"/>
              <a:ea typeface="Lato" panose="020F0502020204030203" pitchFamily="34" charset="0"/>
              <a:cs typeface="Lato" panose="020F0502020204030203" pitchFamily="34" charset="0"/>
            </a:rPr>
            <a:t>Handled</a:t>
          </a:r>
          <a:r>
            <a:rPr lang="de-DE" sz="1600" kern="1200" dirty="0">
              <a:latin typeface="Lato" panose="020F0502020204030203" pitchFamily="34" charset="0"/>
              <a:ea typeface="Lato" panose="020F0502020204030203" pitchFamily="34" charset="0"/>
              <a:cs typeface="Lato" panose="020F0502020204030203" pitchFamily="34" charset="0"/>
            </a:rPr>
            <a:t> </a:t>
          </a:r>
          <a:r>
            <a:rPr lang="en-GB" sz="1600" kern="1200" noProof="0" dirty="0">
              <a:latin typeface="Lato" panose="020F0502020204030203" pitchFamily="34" charset="0"/>
              <a:ea typeface="Lato" panose="020F0502020204030203" pitchFamily="34" charset="0"/>
              <a:cs typeface="Lato" panose="020F0502020204030203" pitchFamily="34" charset="0"/>
            </a:rPr>
            <a:t>over</a:t>
          </a:r>
          <a:r>
            <a:rPr lang="de-DE" sz="1600" kern="1200" dirty="0">
              <a:latin typeface="Lato" panose="020F0502020204030203" pitchFamily="34" charset="0"/>
              <a:ea typeface="Lato" panose="020F0502020204030203" pitchFamily="34" charset="0"/>
              <a:cs typeface="Lato" panose="020F0502020204030203" pitchFamily="34" charset="0"/>
            </a:rPr>
            <a:t> </a:t>
          </a:r>
          <a:r>
            <a:rPr lang="de-DE" sz="1600" b="1" kern="1200" dirty="0">
              <a:latin typeface="Lato" panose="020F0502020204030203" pitchFamily="34" charset="0"/>
              <a:ea typeface="Lato" panose="020F0502020204030203" pitchFamily="34" charset="0"/>
              <a:cs typeface="Lato" panose="020F0502020204030203" pitchFamily="34" charset="0"/>
            </a:rPr>
            <a:t>150,000 </a:t>
          </a:r>
          <a:r>
            <a:rPr lang="en-GB" sz="1600" b="1" kern="1200" noProof="0" dirty="0">
              <a:latin typeface="Lato" panose="020F0502020204030203" pitchFamily="34" charset="0"/>
              <a:ea typeface="Lato" panose="020F0502020204030203" pitchFamily="34" charset="0"/>
              <a:cs typeface="Lato" panose="020F0502020204030203" pitchFamily="34" charset="0"/>
            </a:rPr>
            <a:t>leases</a:t>
          </a:r>
          <a:endParaRPr lang="en-GB" sz="1600" b="0" i="0" kern="1200" noProof="0" dirty="0">
            <a:latin typeface="Lato" panose="020F0502020204030203" pitchFamily="34" charset="0"/>
            <a:ea typeface="Lato" panose="020F0502020204030203" pitchFamily="34" charset="0"/>
            <a:cs typeface="Lato" panose="020F0502020204030203" pitchFamily="34" charset="0"/>
          </a:endParaRPr>
        </a:p>
      </dsp:txBody>
      <dsp:txXfrm>
        <a:off x="0" y="1460500"/>
        <a:ext cx="1904999" cy="1143000"/>
      </dsp:txXfrm>
    </dsp:sp>
    <dsp:sp modelId="{F3F99263-0A47-4747-8B86-B358AA27495E}">
      <dsp:nvSpPr>
        <dsp:cNvPr id="0" name=""/>
        <dsp:cNvSpPr/>
      </dsp:nvSpPr>
      <dsp:spPr>
        <a:xfrm>
          <a:off x="2095500" y="1460499"/>
          <a:ext cx="1904999" cy="114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noProof="0" dirty="0">
              <a:latin typeface="Lato" panose="020F0502020204030203" pitchFamily="34" charset="0"/>
              <a:ea typeface="Lato" panose="020F0502020204030203" pitchFamily="34" charset="0"/>
              <a:cs typeface="Lato" panose="020F0502020204030203" pitchFamily="34" charset="0"/>
            </a:rPr>
            <a:t>Interfaced</a:t>
          </a:r>
          <a:r>
            <a:rPr lang="de-DE" sz="1600" b="0" kern="1200" dirty="0">
              <a:latin typeface="Lato" panose="020F0502020204030203" pitchFamily="34" charset="0"/>
              <a:ea typeface="Lato" panose="020F0502020204030203" pitchFamily="34" charset="0"/>
              <a:cs typeface="Lato" panose="020F0502020204030203" pitchFamily="34" charset="0"/>
            </a:rPr>
            <a:t> </a:t>
          </a:r>
          <a:r>
            <a:rPr lang="en-GB" sz="1600" b="0" kern="1200" noProof="0" dirty="0">
              <a:latin typeface="Lato" panose="020F0502020204030203" pitchFamily="34" charset="0"/>
              <a:ea typeface="Lato" panose="020F0502020204030203" pitchFamily="34" charset="0"/>
              <a:cs typeface="Lato" panose="020F0502020204030203" pitchFamily="34" charset="0"/>
            </a:rPr>
            <a:t>with</a:t>
          </a:r>
          <a:r>
            <a:rPr lang="de-DE" sz="1600" b="0" kern="1200" dirty="0">
              <a:latin typeface="Lato" panose="020F0502020204030203" pitchFamily="34" charset="0"/>
              <a:ea typeface="Lato" panose="020F0502020204030203" pitchFamily="34" charset="0"/>
              <a:cs typeface="Lato" panose="020F0502020204030203" pitchFamily="34" charset="0"/>
            </a:rPr>
            <a:t> </a:t>
          </a:r>
          <a:r>
            <a:rPr lang="en-GB" sz="1600" b="0" kern="1200" noProof="0" dirty="0">
              <a:latin typeface="Lato" panose="020F0502020204030203" pitchFamily="34" charset="0"/>
              <a:ea typeface="Lato" panose="020F0502020204030203" pitchFamily="34" charset="0"/>
              <a:cs typeface="Lato" panose="020F0502020204030203" pitchFamily="34" charset="0"/>
            </a:rPr>
            <a:t>more</a:t>
          </a:r>
          <a:r>
            <a:rPr lang="de-DE" sz="1600" b="0" kern="1200" dirty="0">
              <a:latin typeface="Lato" panose="020F0502020204030203" pitchFamily="34" charset="0"/>
              <a:ea typeface="Lato" panose="020F0502020204030203" pitchFamily="34" charset="0"/>
              <a:cs typeface="Lato" panose="020F0502020204030203" pitchFamily="34" charset="0"/>
            </a:rPr>
            <a:t> </a:t>
          </a:r>
          <a:r>
            <a:rPr lang="en-GB" sz="1600" b="0" kern="1200" noProof="0" dirty="0">
              <a:latin typeface="Lato" panose="020F0502020204030203" pitchFamily="34" charset="0"/>
              <a:ea typeface="Lato" panose="020F0502020204030203" pitchFamily="34" charset="0"/>
              <a:cs typeface="Lato" panose="020F0502020204030203" pitchFamily="34" charset="0"/>
            </a:rPr>
            <a:t>than</a:t>
          </a:r>
          <a:r>
            <a:rPr lang="de-DE" sz="1600" b="0" kern="1200" dirty="0">
              <a:latin typeface="Lato" panose="020F0502020204030203" pitchFamily="34" charset="0"/>
              <a:ea typeface="Lato" panose="020F0502020204030203" pitchFamily="34" charset="0"/>
              <a:cs typeface="Lato" panose="020F0502020204030203" pitchFamily="34" charset="0"/>
            </a:rPr>
            <a:t> </a:t>
          </a:r>
          <a:r>
            <a:rPr lang="de-DE" sz="1600" b="1" kern="1200" dirty="0">
              <a:latin typeface="Lato" panose="020F0502020204030203" pitchFamily="34" charset="0"/>
              <a:ea typeface="Lato" panose="020F0502020204030203" pitchFamily="34" charset="0"/>
              <a:cs typeface="Lato" panose="020F0502020204030203" pitchFamily="34" charset="0"/>
            </a:rPr>
            <a:t>100,000 </a:t>
          </a:r>
          <a:r>
            <a:rPr lang="en-GB" sz="1600" b="1" kern="1200" noProof="0" dirty="0">
              <a:latin typeface="Lato" panose="020F0502020204030203" pitchFamily="34" charset="0"/>
              <a:ea typeface="Lato" panose="020F0502020204030203" pitchFamily="34" charset="0"/>
              <a:cs typeface="Lato" panose="020F0502020204030203" pitchFamily="34" charset="0"/>
            </a:rPr>
            <a:t>landlords</a:t>
          </a:r>
        </a:p>
      </dsp:txBody>
      <dsp:txXfrm>
        <a:off x="2095500" y="1460499"/>
        <a:ext cx="1904999" cy="1143000"/>
      </dsp:txXfrm>
    </dsp:sp>
    <dsp:sp modelId="{6BF33ADA-275E-4C06-8D02-E1C0E5469453}">
      <dsp:nvSpPr>
        <dsp:cNvPr id="0" name=""/>
        <dsp:cNvSpPr/>
      </dsp:nvSpPr>
      <dsp:spPr>
        <a:xfrm>
          <a:off x="4191000" y="1460499"/>
          <a:ext cx="1904999" cy="114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b="0" kern="1200" dirty="0">
              <a:latin typeface="Lato" panose="020F0502020204030203" pitchFamily="34" charset="0"/>
              <a:ea typeface="Lato" panose="020F0502020204030203" pitchFamily="34" charset="0"/>
              <a:cs typeface="Lato" panose="020F0502020204030203" pitchFamily="34" charset="0"/>
            </a:rPr>
            <a:t>…in </a:t>
          </a:r>
          <a:r>
            <a:rPr lang="de-DE" sz="1600" b="1" kern="1200" dirty="0">
              <a:latin typeface="Lato" panose="020F0502020204030203" pitchFamily="34" charset="0"/>
              <a:ea typeface="Lato" panose="020F0502020204030203" pitchFamily="34" charset="0"/>
              <a:cs typeface="Lato" panose="020F0502020204030203" pitchFamily="34" charset="0"/>
            </a:rPr>
            <a:t>12 different </a:t>
          </a:r>
          <a:r>
            <a:rPr lang="en-GB" sz="1600" b="1" kern="1200" noProof="0" dirty="0">
              <a:latin typeface="Lato" panose="020F0502020204030203" pitchFamily="34" charset="0"/>
              <a:ea typeface="Lato" panose="020F0502020204030203" pitchFamily="34" charset="0"/>
              <a:cs typeface="Lato" panose="020F0502020204030203" pitchFamily="34" charset="0"/>
            </a:rPr>
            <a:t>languages</a:t>
          </a:r>
        </a:p>
      </dsp:txBody>
      <dsp:txXfrm>
        <a:off x="4191000" y="1460499"/>
        <a:ext cx="1904999" cy="1143000"/>
      </dsp:txXfrm>
    </dsp:sp>
    <dsp:sp modelId="{4D07353F-6F88-4484-ADAE-0C5B7043FFD0}">
      <dsp:nvSpPr>
        <dsp:cNvPr id="0" name=""/>
        <dsp:cNvSpPr/>
      </dsp:nvSpPr>
      <dsp:spPr>
        <a:xfrm>
          <a:off x="0" y="2793999"/>
          <a:ext cx="1904999" cy="114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Lato" panose="020F0502020204030203" pitchFamily="34" charset="0"/>
              <a:ea typeface="Lato" panose="020F0502020204030203" pitchFamily="34" charset="0"/>
              <a:cs typeface="Lato" panose="020F0502020204030203" pitchFamily="34" charset="0"/>
            </a:rPr>
            <a:t>Executed leases and amendments in </a:t>
          </a:r>
          <a:r>
            <a:rPr lang="de-DE" sz="1600" b="1" i="0" kern="1200" dirty="0">
              <a:latin typeface="Lato" panose="020F0502020204030203" pitchFamily="34" charset="0"/>
              <a:ea typeface="Lato" panose="020F0502020204030203" pitchFamily="34" charset="0"/>
              <a:cs typeface="Lato" panose="020F0502020204030203" pitchFamily="34" charset="0"/>
            </a:rPr>
            <a:t>18 countries </a:t>
          </a:r>
          <a:r>
            <a:rPr lang="de-DE" sz="1600" b="0" i="0" kern="1200" dirty="0">
              <a:latin typeface="Lato" panose="020F0502020204030203" pitchFamily="34" charset="0"/>
              <a:ea typeface="Lato" panose="020F0502020204030203" pitchFamily="34" charset="0"/>
              <a:cs typeface="Lato" panose="020F0502020204030203" pitchFamily="34" charset="0"/>
            </a:rPr>
            <a:t>(incl. USA &amp; Canada)</a:t>
          </a:r>
          <a:endParaRPr lang="de-DE" sz="1600" b="1" kern="1200" dirty="0">
            <a:latin typeface="Lato" panose="020F0502020204030203" pitchFamily="34" charset="0"/>
            <a:ea typeface="Lato" panose="020F0502020204030203" pitchFamily="34" charset="0"/>
            <a:cs typeface="Lato" panose="020F0502020204030203" pitchFamily="34" charset="0"/>
          </a:endParaRPr>
        </a:p>
      </dsp:txBody>
      <dsp:txXfrm>
        <a:off x="0" y="2793999"/>
        <a:ext cx="1904999" cy="1143000"/>
      </dsp:txXfrm>
    </dsp:sp>
    <dsp:sp modelId="{BF505568-43BD-495B-B93D-1563CB119ACC}">
      <dsp:nvSpPr>
        <dsp:cNvPr id="0" name=""/>
        <dsp:cNvSpPr/>
      </dsp:nvSpPr>
      <dsp:spPr>
        <a:xfrm>
          <a:off x="2095500" y="2793999"/>
          <a:ext cx="1904999" cy="114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Lato" panose="020F0502020204030203" pitchFamily="34" charset="0"/>
              <a:ea typeface="Lato" panose="020F0502020204030203" pitchFamily="34" charset="0"/>
              <a:cs typeface="Lato" panose="020F0502020204030203" pitchFamily="34" charset="0"/>
            </a:rPr>
            <a:t>Delivered over $</a:t>
          </a:r>
          <a:r>
            <a:rPr lang="en-US" sz="1600" b="1" i="0" kern="1200" dirty="0">
              <a:latin typeface="Lato" panose="020F0502020204030203" pitchFamily="34" charset="0"/>
              <a:ea typeface="Lato" panose="020F0502020204030203" pitchFamily="34" charset="0"/>
              <a:cs typeface="Lato" panose="020F0502020204030203" pitchFamily="34" charset="0"/>
            </a:rPr>
            <a:t>1B </a:t>
          </a:r>
          <a:r>
            <a:rPr lang="en-US" sz="1600" b="0" i="0" kern="1200" dirty="0">
              <a:latin typeface="Lato" panose="020F0502020204030203" pitchFamily="34" charset="0"/>
              <a:ea typeface="Lato" panose="020F0502020204030203" pitchFamily="34" charset="0"/>
              <a:cs typeface="Lato" panose="020F0502020204030203" pitchFamily="34" charset="0"/>
            </a:rPr>
            <a:t>in term savings</a:t>
          </a:r>
          <a:endParaRPr lang="de-DE" sz="1600" b="0" kern="1200" dirty="0">
            <a:latin typeface="Lato" panose="020F0502020204030203" pitchFamily="34" charset="0"/>
            <a:ea typeface="Lato" panose="020F0502020204030203" pitchFamily="34" charset="0"/>
            <a:cs typeface="Lato" panose="020F0502020204030203" pitchFamily="34" charset="0"/>
          </a:endParaRPr>
        </a:p>
      </dsp:txBody>
      <dsp:txXfrm>
        <a:off x="2095500" y="2793999"/>
        <a:ext cx="1904999" cy="1143000"/>
      </dsp:txXfrm>
    </dsp:sp>
    <dsp:sp modelId="{59159156-5D85-4EE9-82B5-50C9FC810DC3}">
      <dsp:nvSpPr>
        <dsp:cNvPr id="0" name=""/>
        <dsp:cNvSpPr/>
      </dsp:nvSpPr>
      <dsp:spPr>
        <a:xfrm>
          <a:off x="4191000" y="2794000"/>
          <a:ext cx="1904999" cy="1143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kern="1200" noProof="0" dirty="0">
              <a:latin typeface="Lato" panose="020F0502020204030203" pitchFamily="34" charset="0"/>
              <a:ea typeface="Lato" panose="020F0502020204030203" pitchFamily="34" charset="0"/>
              <a:cs typeface="Lato" panose="020F0502020204030203" pitchFamily="34" charset="0"/>
            </a:rPr>
            <a:t>Abstracted</a:t>
          </a:r>
          <a:r>
            <a:rPr lang="de-DE" sz="1600" b="0" kern="1200" dirty="0">
              <a:latin typeface="Lato" panose="020F0502020204030203" pitchFamily="34" charset="0"/>
              <a:ea typeface="Lato" panose="020F0502020204030203" pitchFamily="34" charset="0"/>
              <a:cs typeface="Lato" panose="020F0502020204030203" pitchFamily="34" charset="0"/>
            </a:rPr>
            <a:t> and </a:t>
          </a:r>
          <a:r>
            <a:rPr lang="en-GB" sz="1600" b="0" kern="1200" noProof="0" dirty="0">
              <a:latin typeface="Lato" panose="020F0502020204030203" pitchFamily="34" charset="0"/>
              <a:ea typeface="Lato" panose="020F0502020204030203" pitchFamily="34" charset="0"/>
              <a:cs typeface="Lato" panose="020F0502020204030203" pitchFamily="34" charset="0"/>
            </a:rPr>
            <a:t>analysed</a:t>
          </a:r>
          <a:r>
            <a:rPr lang="de-DE" sz="1600" b="0" kern="1200" dirty="0">
              <a:latin typeface="Lato" panose="020F0502020204030203" pitchFamily="34" charset="0"/>
              <a:ea typeface="Lato" panose="020F0502020204030203" pitchFamily="34" charset="0"/>
              <a:cs typeface="Lato" panose="020F0502020204030203" pitchFamily="34" charset="0"/>
            </a:rPr>
            <a:t> </a:t>
          </a:r>
          <a:r>
            <a:rPr lang="en-GB" sz="1600" b="0" kern="1200" noProof="0" dirty="0">
              <a:latin typeface="Lato" panose="020F0502020204030203" pitchFamily="34" charset="0"/>
              <a:ea typeface="Lato" panose="020F0502020204030203" pitchFamily="34" charset="0"/>
              <a:cs typeface="Lato" panose="020F0502020204030203" pitchFamily="34" charset="0"/>
            </a:rPr>
            <a:t>over</a:t>
          </a:r>
          <a:r>
            <a:rPr lang="de-DE" sz="1600" b="0" kern="1200" dirty="0">
              <a:latin typeface="Lato" panose="020F0502020204030203" pitchFamily="34" charset="0"/>
              <a:ea typeface="Lato" panose="020F0502020204030203" pitchFamily="34" charset="0"/>
              <a:cs typeface="Lato" panose="020F0502020204030203" pitchFamily="34" charset="0"/>
            </a:rPr>
            <a:t> </a:t>
          </a:r>
          <a:r>
            <a:rPr lang="de-DE" sz="1600" b="1" kern="1200" dirty="0">
              <a:latin typeface="Lato" panose="020F0502020204030203" pitchFamily="34" charset="0"/>
              <a:ea typeface="Lato" panose="020F0502020204030203" pitchFamily="34" charset="0"/>
              <a:cs typeface="Lato" panose="020F0502020204030203" pitchFamily="34" charset="0"/>
            </a:rPr>
            <a:t>75,000</a:t>
          </a:r>
          <a:r>
            <a:rPr lang="de-DE" sz="1600" b="0" kern="1200" dirty="0">
              <a:latin typeface="Lato" panose="020F0502020204030203" pitchFamily="34" charset="0"/>
              <a:ea typeface="Lato" panose="020F0502020204030203" pitchFamily="34" charset="0"/>
              <a:cs typeface="Lato" panose="020F0502020204030203" pitchFamily="34" charset="0"/>
            </a:rPr>
            <a:t> </a:t>
          </a:r>
          <a:r>
            <a:rPr lang="en-US" sz="1600" b="1" kern="1200" noProof="0" dirty="0">
              <a:latin typeface="Lato" panose="020F0502020204030203" pitchFamily="34" charset="0"/>
              <a:ea typeface="Lato" panose="020F0502020204030203" pitchFamily="34" charset="0"/>
              <a:cs typeface="Lato" panose="020F0502020204030203" pitchFamily="34" charset="0"/>
            </a:rPr>
            <a:t>leases</a:t>
          </a:r>
        </a:p>
      </dsp:txBody>
      <dsp:txXfrm>
        <a:off x="4191000" y="2794000"/>
        <a:ext cx="1904999" cy="1143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8190EEE-7C5D-A446-9687-86C17285B50F}" type="datetimeFigureOut">
              <a:rPr lang="en-US" smtClean="0"/>
              <a:t>5/6/2019</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B8C246F-A1E2-5645-AF1A-86E4D6DDF4F8}" type="slidenum">
              <a:rPr lang="en-US" smtClean="0"/>
              <a:t>‹#›</a:t>
            </a:fld>
            <a:endParaRPr lang="en-US"/>
          </a:p>
        </p:txBody>
      </p:sp>
    </p:spTree>
    <p:extLst>
      <p:ext uri="{BB962C8B-B14F-4D97-AF65-F5344CB8AC3E}">
        <p14:creationId xmlns:p14="http://schemas.microsoft.com/office/powerpoint/2010/main" val="2785257152"/>
      </p:ext>
    </p:extLst>
  </p:cSld>
  <p:clrMap bg1="lt1" tx1="dk1" bg2="lt2" tx2="dk2" accent1="accent1" accent2="accent2" accent3="accent3" accent4="accent4" accent5="accent5" accent6="accent6" hlink="hlink" folHlink="folHlink"/>
  <p:notesStyle>
    <a:lvl1pPr marL="0" algn="l" defTabSz="804649" rtl="0" eaLnBrk="1" latinLnBrk="0" hangingPunct="1">
      <a:defRPr sz="1056" kern="1200">
        <a:solidFill>
          <a:schemeClr val="tx1"/>
        </a:solidFill>
        <a:latin typeface="+mn-lt"/>
        <a:ea typeface="+mn-ea"/>
        <a:cs typeface="+mn-cs"/>
      </a:defRPr>
    </a:lvl1pPr>
    <a:lvl2pPr marL="402325" algn="l" defTabSz="804649" rtl="0" eaLnBrk="1" latinLnBrk="0" hangingPunct="1">
      <a:defRPr sz="1056" kern="1200">
        <a:solidFill>
          <a:schemeClr val="tx1"/>
        </a:solidFill>
        <a:latin typeface="+mn-lt"/>
        <a:ea typeface="+mn-ea"/>
        <a:cs typeface="+mn-cs"/>
      </a:defRPr>
    </a:lvl2pPr>
    <a:lvl3pPr marL="804649" algn="l" defTabSz="804649" rtl="0" eaLnBrk="1" latinLnBrk="0" hangingPunct="1">
      <a:defRPr sz="1056" kern="1200">
        <a:solidFill>
          <a:schemeClr val="tx1"/>
        </a:solidFill>
        <a:latin typeface="+mn-lt"/>
        <a:ea typeface="+mn-ea"/>
        <a:cs typeface="+mn-cs"/>
      </a:defRPr>
    </a:lvl3pPr>
    <a:lvl4pPr marL="1206974" algn="l" defTabSz="804649" rtl="0" eaLnBrk="1" latinLnBrk="0" hangingPunct="1">
      <a:defRPr sz="1056" kern="1200">
        <a:solidFill>
          <a:schemeClr val="tx1"/>
        </a:solidFill>
        <a:latin typeface="+mn-lt"/>
        <a:ea typeface="+mn-ea"/>
        <a:cs typeface="+mn-cs"/>
      </a:defRPr>
    </a:lvl4pPr>
    <a:lvl5pPr marL="1609298" algn="l" defTabSz="804649" rtl="0" eaLnBrk="1" latinLnBrk="0" hangingPunct="1">
      <a:defRPr sz="1056" kern="1200">
        <a:solidFill>
          <a:schemeClr val="tx1"/>
        </a:solidFill>
        <a:latin typeface="+mn-lt"/>
        <a:ea typeface="+mn-ea"/>
        <a:cs typeface="+mn-cs"/>
      </a:defRPr>
    </a:lvl5pPr>
    <a:lvl6pPr marL="2011623" algn="l" defTabSz="804649" rtl="0" eaLnBrk="1" latinLnBrk="0" hangingPunct="1">
      <a:defRPr sz="1056" kern="1200">
        <a:solidFill>
          <a:schemeClr val="tx1"/>
        </a:solidFill>
        <a:latin typeface="+mn-lt"/>
        <a:ea typeface="+mn-ea"/>
        <a:cs typeface="+mn-cs"/>
      </a:defRPr>
    </a:lvl6pPr>
    <a:lvl7pPr marL="2413947" algn="l" defTabSz="804649" rtl="0" eaLnBrk="1" latinLnBrk="0" hangingPunct="1">
      <a:defRPr sz="1056" kern="1200">
        <a:solidFill>
          <a:schemeClr val="tx1"/>
        </a:solidFill>
        <a:latin typeface="+mn-lt"/>
        <a:ea typeface="+mn-ea"/>
        <a:cs typeface="+mn-cs"/>
      </a:defRPr>
    </a:lvl7pPr>
    <a:lvl8pPr marL="2816272" algn="l" defTabSz="804649" rtl="0" eaLnBrk="1" latinLnBrk="0" hangingPunct="1">
      <a:defRPr sz="1056" kern="1200">
        <a:solidFill>
          <a:schemeClr val="tx1"/>
        </a:solidFill>
        <a:latin typeface="+mn-lt"/>
        <a:ea typeface="+mn-ea"/>
        <a:cs typeface="+mn-cs"/>
      </a:defRPr>
    </a:lvl8pPr>
    <a:lvl9pPr marL="3218597" algn="l" defTabSz="804649" rtl="0" eaLnBrk="1" latinLnBrk="0" hangingPunct="1">
      <a:defRPr sz="10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C246F-A1E2-5645-AF1A-86E4D6DDF4F8}" type="slidenum">
              <a:rPr lang="en-US" smtClean="0"/>
              <a:t>2</a:t>
            </a:fld>
            <a:endParaRPr lang="en-US"/>
          </a:p>
        </p:txBody>
      </p:sp>
    </p:spTree>
    <p:extLst>
      <p:ext uri="{BB962C8B-B14F-4D97-AF65-F5344CB8AC3E}">
        <p14:creationId xmlns:p14="http://schemas.microsoft.com/office/powerpoint/2010/main" val="3117446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C246F-A1E2-5645-AF1A-86E4D6DDF4F8}" type="slidenum">
              <a:rPr lang="en-US" smtClean="0"/>
              <a:t>4</a:t>
            </a:fld>
            <a:endParaRPr lang="en-US"/>
          </a:p>
        </p:txBody>
      </p:sp>
    </p:spTree>
    <p:extLst>
      <p:ext uri="{BB962C8B-B14F-4D97-AF65-F5344CB8AC3E}">
        <p14:creationId xmlns:p14="http://schemas.microsoft.com/office/powerpoint/2010/main" val="2895525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8C246F-A1E2-5645-AF1A-86E4D6DDF4F8}" type="slidenum">
              <a:rPr lang="en-US" smtClean="0"/>
              <a:t>8</a:t>
            </a:fld>
            <a:endParaRPr lang="en-US"/>
          </a:p>
        </p:txBody>
      </p:sp>
    </p:spTree>
    <p:extLst>
      <p:ext uri="{BB962C8B-B14F-4D97-AF65-F5344CB8AC3E}">
        <p14:creationId xmlns:p14="http://schemas.microsoft.com/office/powerpoint/2010/main" val="3651506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81F84D-E502-8040-A843-724E7DBE6904}"/>
              </a:ext>
            </a:extLst>
          </p:cNvPr>
          <p:cNvPicPr>
            <a:picLocks noChangeAspect="1"/>
          </p:cNvPicPr>
          <p:nvPr userDrawn="1"/>
        </p:nvPicPr>
        <p:blipFill rotWithShape="1">
          <a:blip r:embed="rId2"/>
          <a:srcRect b="2146"/>
          <a:stretch/>
        </p:blipFill>
        <p:spPr>
          <a:xfrm>
            <a:off x="0" y="-1"/>
            <a:ext cx="9144000" cy="6858001"/>
          </a:xfrm>
          <a:prstGeom prst="rect">
            <a:avLst/>
          </a:prstGeom>
        </p:spPr>
      </p:pic>
      <p:sp>
        <p:nvSpPr>
          <p:cNvPr id="12" name="Text Placeholder 6"/>
          <p:cNvSpPr>
            <a:spLocks noGrp="1"/>
          </p:cNvSpPr>
          <p:nvPr>
            <p:ph type="body" sz="quarter" idx="11" hasCustomPrompt="1"/>
          </p:nvPr>
        </p:nvSpPr>
        <p:spPr>
          <a:xfrm>
            <a:off x="1297369" y="4634083"/>
            <a:ext cx="6643688" cy="589359"/>
          </a:xfrm>
          <a:prstGeom prst="rect">
            <a:avLst/>
          </a:prstGeom>
        </p:spPr>
        <p:txBody>
          <a:bodyPr lIns="0" tIns="0" rIns="0" bIns="0">
            <a:noAutofit/>
          </a:bodyPr>
          <a:lstStyle>
            <a:lvl1pPr algn="ctr">
              <a:buNone/>
              <a:defRPr sz="2400">
                <a:solidFill>
                  <a:srgbClr val="ED7736"/>
                </a:solidFill>
                <a:effectLst/>
                <a:latin typeface="Arial"/>
                <a:ea typeface="Arial"/>
              </a:defRPr>
            </a:lvl1pPr>
          </a:lstStyle>
          <a:p>
            <a:pPr marL="0" marR="0" lvl="0" indent="0" defTabSz="685796"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a:ea typeface="Arial"/>
              </a:rPr>
              <a:t>Presenter’s name</a:t>
            </a:r>
          </a:p>
        </p:txBody>
      </p:sp>
      <p:sp>
        <p:nvSpPr>
          <p:cNvPr id="13" name="Text Placeholder 6"/>
          <p:cNvSpPr>
            <a:spLocks noGrp="1"/>
          </p:cNvSpPr>
          <p:nvPr>
            <p:ph type="body" sz="quarter" idx="12" hasCustomPrompt="1"/>
          </p:nvPr>
        </p:nvSpPr>
        <p:spPr>
          <a:xfrm>
            <a:off x="1297369" y="5331922"/>
            <a:ext cx="6643688" cy="589359"/>
          </a:xfrm>
          <a:prstGeom prst="rect">
            <a:avLst/>
          </a:prstGeom>
        </p:spPr>
        <p:txBody>
          <a:bodyPr lIns="0" tIns="0" rIns="0" bIns="0">
            <a:noAutofit/>
          </a:bodyPr>
          <a:lstStyle>
            <a:lvl1pPr algn="ctr">
              <a:buNone/>
              <a:defRPr sz="2100" baseline="0">
                <a:solidFill>
                  <a:schemeClr val="bg1"/>
                </a:solidFill>
                <a:effectLst/>
                <a:latin typeface="Arial"/>
                <a:ea typeface="Arial"/>
              </a:defRPr>
            </a:lvl1pPr>
          </a:lstStyle>
          <a:p>
            <a:pPr marL="0" marR="0" lvl="0" indent="0" defTabSz="685796"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Arial"/>
                <a:ea typeface="Arial"/>
              </a:rPr>
              <a:t>Date</a:t>
            </a:r>
          </a:p>
        </p:txBody>
      </p:sp>
      <p:sp>
        <p:nvSpPr>
          <p:cNvPr id="9" name="Text Placeholder 6">
            <a:extLst>
              <a:ext uri="{FF2B5EF4-FFF2-40B4-BE49-F238E27FC236}">
                <a16:creationId xmlns:a16="http://schemas.microsoft.com/office/drawing/2014/main" id="{CCE4E196-0A67-4947-A291-6D8E07FEAE74}"/>
              </a:ext>
            </a:extLst>
          </p:cNvPr>
          <p:cNvSpPr>
            <a:spLocks noGrp="1"/>
          </p:cNvSpPr>
          <p:nvPr>
            <p:ph type="body" sz="quarter" idx="13" hasCustomPrompt="1"/>
          </p:nvPr>
        </p:nvSpPr>
        <p:spPr>
          <a:xfrm>
            <a:off x="1297369" y="2999055"/>
            <a:ext cx="6643688" cy="698305"/>
          </a:xfrm>
          <a:prstGeom prst="rect">
            <a:avLst/>
          </a:prstGeom>
          <a:noFill/>
          <a:ln w="25400">
            <a:solidFill>
              <a:schemeClr val="accent1"/>
            </a:solidFill>
          </a:ln>
        </p:spPr>
        <p:txBody>
          <a:bodyPr lIns="0" tIns="0" rIns="0" bIns="0" anchor="ctr" anchorCtr="1">
            <a:normAutofit/>
          </a:bodyPr>
          <a:lstStyle>
            <a:lvl1pPr algn="ctr">
              <a:buNone/>
              <a:defRPr sz="2400" b="1" i="0" cap="all" baseline="0">
                <a:solidFill>
                  <a:schemeClr val="accent1"/>
                </a:solidFill>
                <a:effectLst/>
                <a:latin typeface="Arial"/>
                <a:ea typeface="Arial"/>
              </a:defRPr>
            </a:lvl1pPr>
          </a:lstStyle>
          <a:p>
            <a:pPr lvl="0"/>
            <a:r>
              <a:rPr lang="en-US" dirty="0"/>
              <a:t>Click to add title</a:t>
            </a:r>
          </a:p>
        </p:txBody>
      </p:sp>
    </p:spTree>
    <p:extLst>
      <p:ext uri="{BB962C8B-B14F-4D97-AF65-F5344CB8AC3E}">
        <p14:creationId xmlns:p14="http://schemas.microsoft.com/office/powerpoint/2010/main" val="1889982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E7871F-8F89-7549-B5CD-97CFBAC3A0B7}"/>
              </a:ext>
            </a:extLst>
          </p:cNvPr>
          <p:cNvPicPr>
            <a:picLocks noChangeAspect="1"/>
          </p:cNvPicPr>
          <p:nvPr userDrawn="1"/>
        </p:nvPicPr>
        <p:blipFill>
          <a:blip r:embed="rId2"/>
          <a:stretch>
            <a:fillRect/>
          </a:stretch>
        </p:blipFill>
        <p:spPr>
          <a:xfrm>
            <a:off x="0" y="0"/>
            <a:ext cx="8440615" cy="6858000"/>
          </a:xfrm>
          <a:prstGeom prst="rect">
            <a:avLst/>
          </a:prstGeom>
        </p:spPr>
      </p:pic>
      <p:sp>
        <p:nvSpPr>
          <p:cNvPr id="7" name="Text Placeholder 6"/>
          <p:cNvSpPr>
            <a:spLocks noGrp="1"/>
          </p:cNvSpPr>
          <p:nvPr>
            <p:ph type="body" sz="quarter" idx="10" hasCustomPrompt="1"/>
          </p:nvPr>
        </p:nvSpPr>
        <p:spPr>
          <a:xfrm>
            <a:off x="2500312" y="3000376"/>
            <a:ext cx="6643688" cy="857251"/>
          </a:xfrm>
          <a:prstGeom prst="rect">
            <a:avLst/>
          </a:prstGeom>
          <a:solidFill>
            <a:schemeClr val="accent1"/>
          </a:solidFill>
        </p:spPr>
        <p:txBody>
          <a:bodyPr lIns="0" tIns="0" rIns="0" bIns="0">
            <a:normAutofit/>
          </a:bodyPr>
          <a:lstStyle>
            <a:lvl1pPr>
              <a:buNone/>
              <a:defRPr sz="3150" b="1" i="0" baseline="0">
                <a:solidFill>
                  <a:schemeClr val="bg1"/>
                </a:solidFill>
                <a:effectLst/>
                <a:latin typeface="Arial"/>
                <a:ea typeface="Arial"/>
              </a:defRPr>
            </a:lvl1pPr>
          </a:lstStyle>
          <a:p>
            <a:pPr lvl="0"/>
            <a:r>
              <a:rPr lang="en-US" dirty="0"/>
              <a:t>Click to add title</a:t>
            </a:r>
          </a:p>
        </p:txBody>
      </p:sp>
      <p:sp>
        <p:nvSpPr>
          <p:cNvPr id="8" name="Text Placeholder 6"/>
          <p:cNvSpPr>
            <a:spLocks noGrp="1"/>
          </p:cNvSpPr>
          <p:nvPr>
            <p:ph type="body" sz="quarter" idx="11" hasCustomPrompt="1"/>
          </p:nvPr>
        </p:nvSpPr>
        <p:spPr>
          <a:xfrm>
            <a:off x="2500312" y="3964784"/>
            <a:ext cx="6643688" cy="589359"/>
          </a:xfrm>
          <a:prstGeom prst="rect">
            <a:avLst/>
          </a:prstGeom>
        </p:spPr>
        <p:txBody>
          <a:bodyPr lIns="0" tIns="0" rIns="0" bIns="0">
            <a:noAutofit/>
          </a:bodyPr>
          <a:lstStyle>
            <a:lvl1pPr>
              <a:buNone/>
              <a:defRPr sz="2400">
                <a:solidFill>
                  <a:schemeClr val="tx1"/>
                </a:solidFill>
                <a:effectLst/>
                <a:latin typeface="Arial"/>
                <a:ea typeface="Arial"/>
              </a:defRPr>
            </a:lvl1pPr>
          </a:lstStyle>
          <a:p>
            <a:pPr lvl="0"/>
            <a:r>
              <a:rPr lang="en-US" dirty="0"/>
              <a:t>Presenter’s name</a:t>
            </a:r>
          </a:p>
        </p:txBody>
      </p:sp>
      <p:sp>
        <p:nvSpPr>
          <p:cNvPr id="9" name="Text Placeholder 6"/>
          <p:cNvSpPr>
            <a:spLocks noGrp="1"/>
          </p:cNvSpPr>
          <p:nvPr>
            <p:ph type="body" sz="quarter" idx="12" hasCustomPrompt="1"/>
          </p:nvPr>
        </p:nvSpPr>
        <p:spPr>
          <a:xfrm>
            <a:off x="2500312" y="4662623"/>
            <a:ext cx="6643688" cy="589359"/>
          </a:xfrm>
          <a:prstGeom prst="rect">
            <a:avLst/>
          </a:prstGeom>
        </p:spPr>
        <p:txBody>
          <a:bodyPr lIns="0" tIns="0" rIns="0" bIns="0">
            <a:noAutofit/>
          </a:bodyPr>
          <a:lstStyle>
            <a:lvl1pPr>
              <a:buNone/>
              <a:defRPr sz="2400">
                <a:solidFill>
                  <a:schemeClr val="tx1"/>
                </a:solidFill>
                <a:effectLst/>
                <a:latin typeface="Arial"/>
                <a:ea typeface="Arial"/>
              </a:defRPr>
            </a:lvl1pPr>
          </a:lstStyle>
          <a:p>
            <a:pPr lvl="0"/>
            <a:r>
              <a:rPr lang="en-US" dirty="0"/>
              <a:t>Date</a:t>
            </a:r>
          </a:p>
        </p:txBody>
      </p:sp>
      <p:pic>
        <p:nvPicPr>
          <p:cNvPr id="10" name="Picture 9" descr="Md7_Logo_Tagline_MD_091213.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38261" y="5538837"/>
            <a:ext cx="1821601" cy="1224116"/>
          </a:xfrm>
          <a:prstGeom prst="rect">
            <a:avLst/>
          </a:prstGeom>
        </p:spPr>
      </p:pic>
    </p:spTree>
    <p:extLst>
      <p:ext uri="{BB962C8B-B14F-4D97-AF65-F5344CB8AC3E}">
        <p14:creationId xmlns:p14="http://schemas.microsoft.com/office/powerpoint/2010/main" val="302790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BC6C5CD6-ABA1-0F44-9BC4-7D48418530C7}"/>
              </a:ext>
            </a:extLst>
          </p:cNvPr>
          <p:cNvSpPr>
            <a:spLocks noGrp="1"/>
          </p:cNvSpPr>
          <p:nvPr>
            <p:ph type="body" sz="quarter" idx="13" hasCustomPrompt="1"/>
          </p:nvPr>
        </p:nvSpPr>
        <p:spPr>
          <a:xfrm>
            <a:off x="1297369" y="3277347"/>
            <a:ext cx="6643688" cy="708244"/>
          </a:xfrm>
          <a:prstGeom prst="rect">
            <a:avLst/>
          </a:prstGeom>
          <a:noFill/>
          <a:ln w="25400">
            <a:solidFill>
              <a:schemeClr val="accent1"/>
            </a:solidFill>
          </a:ln>
        </p:spPr>
        <p:txBody>
          <a:bodyPr lIns="0" tIns="0" rIns="0" bIns="0" anchor="ctr" anchorCtr="1">
            <a:normAutofit/>
          </a:bodyPr>
          <a:lstStyle>
            <a:lvl1pPr algn="ctr">
              <a:buNone/>
              <a:defRPr sz="2400" b="1" i="0" cap="all" baseline="0">
                <a:solidFill>
                  <a:schemeClr val="accent1"/>
                </a:solidFill>
                <a:effectLst/>
                <a:latin typeface="Arial"/>
                <a:ea typeface="Arial"/>
              </a:defRPr>
            </a:lvl1pPr>
          </a:lstStyle>
          <a:p>
            <a:pPr lvl="0"/>
            <a:r>
              <a:rPr lang="en-US" dirty="0"/>
              <a:t>Click to add title</a:t>
            </a:r>
          </a:p>
        </p:txBody>
      </p:sp>
      <p:pic>
        <p:nvPicPr>
          <p:cNvPr id="6" name="Picture 5">
            <a:extLst>
              <a:ext uri="{FF2B5EF4-FFF2-40B4-BE49-F238E27FC236}">
                <a16:creationId xmlns:a16="http://schemas.microsoft.com/office/drawing/2014/main" id="{B53BF55A-304F-B040-AD2D-5F61AD0C421A}"/>
              </a:ext>
            </a:extLst>
          </p:cNvPr>
          <p:cNvPicPr>
            <a:picLocks noChangeAspect="1"/>
          </p:cNvPicPr>
          <p:nvPr userDrawn="1"/>
        </p:nvPicPr>
        <p:blipFill rotWithShape="1">
          <a:blip r:embed="rId2"/>
          <a:srcRect b="7692"/>
          <a:stretch/>
        </p:blipFill>
        <p:spPr>
          <a:xfrm>
            <a:off x="0" y="0"/>
            <a:ext cx="9144000" cy="6858000"/>
          </a:xfrm>
          <a:prstGeom prst="rect">
            <a:avLst/>
          </a:prstGeom>
        </p:spPr>
      </p:pic>
    </p:spTree>
    <p:extLst>
      <p:ext uri="{BB962C8B-B14F-4D97-AF65-F5344CB8AC3E}">
        <p14:creationId xmlns:p14="http://schemas.microsoft.com/office/powerpoint/2010/main" val="2794046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5F1535-EF88-0B45-87AF-2ED02ECFB87A}"/>
              </a:ext>
            </a:extLst>
          </p:cNvPr>
          <p:cNvPicPr>
            <a:picLocks noChangeAspect="1"/>
          </p:cNvPicPr>
          <p:nvPr userDrawn="1"/>
        </p:nvPicPr>
        <p:blipFill rotWithShape="1">
          <a:blip r:embed="rId2"/>
          <a:srcRect t="7692"/>
          <a:stretch/>
        </p:blipFill>
        <p:spPr>
          <a:xfrm>
            <a:off x="0" y="0"/>
            <a:ext cx="9144000" cy="6858000"/>
          </a:xfrm>
          <a:prstGeom prst="rect">
            <a:avLst/>
          </a:prstGeom>
        </p:spPr>
      </p:pic>
      <p:sp>
        <p:nvSpPr>
          <p:cNvPr id="18" name="Title 17"/>
          <p:cNvSpPr>
            <a:spLocks noGrp="1"/>
          </p:cNvSpPr>
          <p:nvPr>
            <p:ph type="title" hasCustomPrompt="1"/>
          </p:nvPr>
        </p:nvSpPr>
        <p:spPr>
          <a:xfrm>
            <a:off x="232173" y="198784"/>
            <a:ext cx="8229600" cy="371495"/>
          </a:xfrm>
          <a:prstGeom prst="rect">
            <a:avLst/>
          </a:prstGeom>
        </p:spPr>
        <p:txBody>
          <a:bodyPr vert="horz"/>
          <a:lstStyle>
            <a:lvl1pPr algn="l">
              <a:defRPr sz="1500" b="1">
                <a:ln>
                  <a:noFill/>
                </a:ln>
                <a:solidFill>
                  <a:schemeClr val="bg1"/>
                </a:solidFill>
              </a:defRPr>
            </a:lvl1pPr>
          </a:lstStyle>
          <a:p>
            <a:r>
              <a:rPr lang="en-US" dirty="0"/>
              <a:t>Title</a:t>
            </a:r>
          </a:p>
        </p:txBody>
      </p:sp>
    </p:spTree>
    <p:extLst>
      <p:ext uri="{BB962C8B-B14F-4D97-AF65-F5344CB8AC3E}">
        <p14:creationId xmlns:p14="http://schemas.microsoft.com/office/powerpoint/2010/main" val="1579332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368CBE-11EB-794A-B6EA-6E3E436DA269}"/>
              </a:ext>
            </a:extLst>
          </p:cNvPr>
          <p:cNvPicPr>
            <a:picLocks noChangeAspect="1"/>
          </p:cNvPicPr>
          <p:nvPr userDrawn="1"/>
        </p:nvPicPr>
        <p:blipFill rotWithShape="1">
          <a:blip r:embed="rId2"/>
          <a:srcRect t="7692"/>
          <a:stretch/>
        </p:blipFill>
        <p:spPr>
          <a:xfrm>
            <a:off x="0" y="-1"/>
            <a:ext cx="9144000" cy="6858001"/>
          </a:xfrm>
          <a:prstGeom prst="rect">
            <a:avLst/>
          </a:prstGeom>
        </p:spPr>
      </p:pic>
      <p:sp>
        <p:nvSpPr>
          <p:cNvPr id="18" name="Title 17"/>
          <p:cNvSpPr>
            <a:spLocks noGrp="1"/>
          </p:cNvSpPr>
          <p:nvPr>
            <p:ph type="title" hasCustomPrompt="1"/>
          </p:nvPr>
        </p:nvSpPr>
        <p:spPr>
          <a:xfrm>
            <a:off x="232173" y="198784"/>
            <a:ext cx="8229600" cy="371495"/>
          </a:xfrm>
          <a:prstGeom prst="rect">
            <a:avLst/>
          </a:prstGeom>
        </p:spPr>
        <p:txBody>
          <a:bodyPr vert="horz"/>
          <a:lstStyle>
            <a:lvl1pPr algn="l">
              <a:defRPr sz="1500" b="1">
                <a:ln>
                  <a:noFill/>
                </a:ln>
                <a:solidFill>
                  <a:schemeClr val="bg1"/>
                </a:solidFill>
              </a:defRPr>
            </a:lvl1pPr>
          </a:lstStyle>
          <a:p>
            <a:r>
              <a:rPr lang="en-US" dirty="0"/>
              <a:t>Title</a:t>
            </a:r>
          </a:p>
        </p:txBody>
      </p:sp>
    </p:spTree>
    <p:extLst>
      <p:ext uri="{BB962C8B-B14F-4D97-AF65-F5344CB8AC3E}">
        <p14:creationId xmlns:p14="http://schemas.microsoft.com/office/powerpoint/2010/main" val="241548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282A0C-4F50-AE4F-B136-C926E7055D6F}"/>
              </a:ext>
            </a:extLst>
          </p:cNvPr>
          <p:cNvPicPr>
            <a:picLocks noChangeAspect="1"/>
          </p:cNvPicPr>
          <p:nvPr userDrawn="1"/>
        </p:nvPicPr>
        <p:blipFill rotWithShape="1">
          <a:blip r:embed="rId2"/>
          <a:srcRect t="7692"/>
          <a:stretch/>
        </p:blipFill>
        <p:spPr>
          <a:xfrm>
            <a:off x="0" y="-1"/>
            <a:ext cx="9144000" cy="6858001"/>
          </a:xfrm>
          <a:prstGeom prst="rect">
            <a:avLst/>
          </a:prstGeom>
        </p:spPr>
      </p:pic>
      <p:sp>
        <p:nvSpPr>
          <p:cNvPr id="5" name="Text Placeholder 2"/>
          <p:cNvSpPr>
            <a:spLocks noGrp="1"/>
          </p:cNvSpPr>
          <p:nvPr>
            <p:ph type="body" sz="quarter" idx="17"/>
          </p:nvPr>
        </p:nvSpPr>
        <p:spPr>
          <a:xfrm>
            <a:off x="232174" y="856631"/>
            <a:ext cx="8616860" cy="5367188"/>
          </a:xfrm>
          <a:prstGeom prst="rect">
            <a:avLst/>
          </a:prstGeom>
        </p:spPr>
        <p:txBody>
          <a:bodyPr lIns="182880" rIns="182880"/>
          <a:lstStyle>
            <a:lvl1pPr marL="0" indent="0">
              <a:buNone/>
              <a:defRPr sz="1500">
                <a:solidFill>
                  <a:schemeClr val="tx1"/>
                </a:solidFill>
                <a:latin typeface="Arial"/>
              </a:defRPr>
            </a:lvl1pPr>
            <a:lvl2pPr marL="150875" indent="-150875">
              <a:buClr>
                <a:schemeClr val="bg1"/>
              </a:buClr>
              <a:buFont typeface="Arial"/>
              <a:buChar char="•"/>
              <a:defRPr sz="1050">
                <a:solidFill>
                  <a:schemeClr val="bg1"/>
                </a:solidFill>
                <a:latin typeface="Arial"/>
              </a:defRPr>
            </a:lvl2pPr>
            <a:lvl3pPr marL="240028" indent="-171449">
              <a:buClr>
                <a:schemeClr val="bg1"/>
              </a:buClr>
              <a:buFont typeface="Arial" panose="020B0604020202020204" pitchFamily="34" charset="0"/>
              <a:buChar char="-"/>
              <a:defRPr sz="900">
                <a:solidFill>
                  <a:schemeClr val="bg1"/>
                </a:solidFill>
                <a:latin typeface="Arial"/>
                <a:cs typeface="Arial"/>
              </a:defRPr>
            </a:lvl3pPr>
          </a:lstStyle>
          <a:p>
            <a:pPr lvl="0"/>
            <a:r>
              <a:rPr lang="en-US" dirty="0"/>
              <a:t>Click to edit Master text styles</a:t>
            </a:r>
          </a:p>
          <a:p>
            <a:pPr lvl="1"/>
            <a:r>
              <a:rPr lang="en-US" dirty="0"/>
              <a:t>Second level</a:t>
            </a:r>
          </a:p>
          <a:p>
            <a:pPr lvl="2"/>
            <a:r>
              <a:rPr lang="en-US" dirty="0"/>
              <a:t>Third level</a:t>
            </a:r>
          </a:p>
        </p:txBody>
      </p:sp>
      <p:sp>
        <p:nvSpPr>
          <p:cNvPr id="6" name="Title 17">
            <a:extLst>
              <a:ext uri="{FF2B5EF4-FFF2-40B4-BE49-F238E27FC236}">
                <a16:creationId xmlns:a16="http://schemas.microsoft.com/office/drawing/2014/main" id="{7F6DD0A7-6C1A-3B42-8E79-42649447AADF}"/>
              </a:ext>
            </a:extLst>
          </p:cNvPr>
          <p:cNvSpPr>
            <a:spLocks noGrp="1"/>
          </p:cNvSpPr>
          <p:nvPr>
            <p:ph type="title" hasCustomPrompt="1"/>
          </p:nvPr>
        </p:nvSpPr>
        <p:spPr>
          <a:xfrm>
            <a:off x="232173" y="198784"/>
            <a:ext cx="8229600" cy="371495"/>
          </a:xfrm>
          <a:prstGeom prst="rect">
            <a:avLst/>
          </a:prstGeom>
        </p:spPr>
        <p:txBody>
          <a:bodyPr vert="horz"/>
          <a:lstStyle>
            <a:lvl1pPr algn="l">
              <a:defRPr sz="1500" b="1">
                <a:ln>
                  <a:noFill/>
                </a:ln>
                <a:solidFill>
                  <a:schemeClr val="bg1"/>
                </a:solidFill>
              </a:defRPr>
            </a:lvl1pPr>
          </a:lstStyle>
          <a:p>
            <a:r>
              <a:rPr lang="en-US" dirty="0"/>
              <a:t>Title</a:t>
            </a:r>
          </a:p>
        </p:txBody>
      </p:sp>
    </p:spTree>
    <p:extLst>
      <p:ext uri="{BB962C8B-B14F-4D97-AF65-F5344CB8AC3E}">
        <p14:creationId xmlns:p14="http://schemas.microsoft.com/office/powerpoint/2010/main" val="2569120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9D2926-49B1-2B43-B0F6-9A973D2BF5B0}"/>
              </a:ext>
            </a:extLst>
          </p:cNvPr>
          <p:cNvPicPr>
            <a:picLocks noChangeAspect="1"/>
          </p:cNvPicPr>
          <p:nvPr userDrawn="1"/>
        </p:nvPicPr>
        <p:blipFill rotWithShape="1">
          <a:blip r:embed="rId2"/>
          <a:srcRect t="7692"/>
          <a:stretch/>
        </p:blipFill>
        <p:spPr>
          <a:xfrm>
            <a:off x="0" y="-1"/>
            <a:ext cx="9144000" cy="6858001"/>
          </a:xfrm>
          <a:prstGeom prst="rect">
            <a:avLst/>
          </a:prstGeom>
        </p:spPr>
      </p:pic>
      <p:sp>
        <p:nvSpPr>
          <p:cNvPr id="8" name="Title 17">
            <a:extLst>
              <a:ext uri="{FF2B5EF4-FFF2-40B4-BE49-F238E27FC236}">
                <a16:creationId xmlns:a16="http://schemas.microsoft.com/office/drawing/2014/main" id="{2CEF3656-C098-F546-BD28-F6877E301619}"/>
              </a:ext>
            </a:extLst>
          </p:cNvPr>
          <p:cNvSpPr>
            <a:spLocks noGrp="1"/>
          </p:cNvSpPr>
          <p:nvPr>
            <p:ph type="title" hasCustomPrompt="1"/>
          </p:nvPr>
        </p:nvSpPr>
        <p:spPr>
          <a:xfrm>
            <a:off x="232173" y="198784"/>
            <a:ext cx="8229600" cy="371495"/>
          </a:xfrm>
          <a:prstGeom prst="rect">
            <a:avLst/>
          </a:prstGeom>
        </p:spPr>
        <p:txBody>
          <a:bodyPr vert="horz"/>
          <a:lstStyle>
            <a:lvl1pPr algn="l">
              <a:defRPr sz="1500" b="1">
                <a:ln>
                  <a:noFill/>
                </a:ln>
                <a:solidFill>
                  <a:schemeClr val="bg1"/>
                </a:solidFill>
              </a:defRPr>
            </a:lvl1pPr>
          </a:lstStyle>
          <a:p>
            <a:r>
              <a:rPr lang="en-US" dirty="0"/>
              <a:t>Title</a:t>
            </a:r>
          </a:p>
        </p:txBody>
      </p:sp>
      <p:sp>
        <p:nvSpPr>
          <p:cNvPr id="7" name="Picture Placeholder 4"/>
          <p:cNvSpPr>
            <a:spLocks noGrp="1"/>
          </p:cNvSpPr>
          <p:nvPr>
            <p:ph type="pic" sz="quarter" idx="15"/>
          </p:nvPr>
        </p:nvSpPr>
        <p:spPr>
          <a:xfrm>
            <a:off x="232171" y="857253"/>
            <a:ext cx="8737080" cy="5572125"/>
          </a:xfrm>
          <a:prstGeom prst="rect">
            <a:avLst/>
          </a:prstGeom>
          <a:noFill/>
        </p:spPr>
        <p:txBody>
          <a:bodyPr vert="horz"/>
          <a:lstStyle>
            <a:lvl1pPr marL="0" indent="0">
              <a:buNone/>
              <a:defRPr sz="1800">
                <a:solidFill>
                  <a:schemeClr val="tx1"/>
                </a:solidFill>
                <a:latin typeface="Arial"/>
              </a:defRPr>
            </a:lvl1pPr>
          </a:lstStyle>
          <a:p>
            <a:pPr marL="0" marR="0" lvl="0" indent="0" defTabSz="68579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47F1F"/>
              </a:solidFill>
              <a:effectLst/>
              <a:uLnTx/>
              <a:uFillTx/>
              <a:latin typeface="Arial"/>
            </a:endParaRPr>
          </a:p>
        </p:txBody>
      </p:sp>
    </p:spTree>
    <p:extLst>
      <p:ext uri="{BB962C8B-B14F-4D97-AF65-F5344CB8AC3E}">
        <p14:creationId xmlns:p14="http://schemas.microsoft.com/office/powerpoint/2010/main" val="3408886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88492F-ECC2-3B40-8EE5-021A543F0388}"/>
              </a:ext>
            </a:extLst>
          </p:cNvPr>
          <p:cNvPicPr>
            <a:picLocks noChangeAspect="1"/>
          </p:cNvPicPr>
          <p:nvPr userDrawn="1"/>
        </p:nvPicPr>
        <p:blipFill rotWithShape="1">
          <a:blip r:embed="rId2"/>
          <a:srcRect t="7692"/>
          <a:stretch/>
        </p:blipFill>
        <p:spPr>
          <a:xfrm>
            <a:off x="0" y="-1"/>
            <a:ext cx="9144000" cy="6858001"/>
          </a:xfrm>
          <a:prstGeom prst="rect">
            <a:avLst/>
          </a:prstGeom>
        </p:spPr>
      </p:pic>
      <p:sp>
        <p:nvSpPr>
          <p:cNvPr id="10" name="Title 17">
            <a:extLst>
              <a:ext uri="{FF2B5EF4-FFF2-40B4-BE49-F238E27FC236}">
                <a16:creationId xmlns:a16="http://schemas.microsoft.com/office/drawing/2014/main" id="{0494E09D-ADA8-AC47-B5CE-4F61BD15E7F5}"/>
              </a:ext>
            </a:extLst>
          </p:cNvPr>
          <p:cNvSpPr>
            <a:spLocks noGrp="1"/>
          </p:cNvSpPr>
          <p:nvPr>
            <p:ph type="title" hasCustomPrompt="1"/>
          </p:nvPr>
        </p:nvSpPr>
        <p:spPr>
          <a:xfrm>
            <a:off x="232173" y="198784"/>
            <a:ext cx="8229600" cy="371495"/>
          </a:xfrm>
          <a:prstGeom prst="rect">
            <a:avLst/>
          </a:prstGeom>
        </p:spPr>
        <p:txBody>
          <a:bodyPr vert="horz"/>
          <a:lstStyle>
            <a:lvl1pPr algn="l">
              <a:defRPr sz="1500" b="1">
                <a:ln>
                  <a:noFill/>
                </a:ln>
                <a:solidFill>
                  <a:schemeClr val="bg1"/>
                </a:solidFill>
              </a:defRPr>
            </a:lvl1pPr>
          </a:lstStyle>
          <a:p>
            <a:r>
              <a:rPr lang="en-US" dirty="0"/>
              <a:t>Title</a:t>
            </a:r>
          </a:p>
        </p:txBody>
      </p:sp>
      <p:sp>
        <p:nvSpPr>
          <p:cNvPr id="7" name="Picture Placeholder 4"/>
          <p:cNvSpPr>
            <a:spLocks noGrp="1"/>
          </p:cNvSpPr>
          <p:nvPr>
            <p:ph type="pic" sz="quarter" idx="15"/>
          </p:nvPr>
        </p:nvSpPr>
        <p:spPr>
          <a:xfrm>
            <a:off x="232171" y="857251"/>
            <a:ext cx="8737080" cy="4184844"/>
          </a:xfrm>
          <a:prstGeom prst="rect">
            <a:avLst/>
          </a:prstGeom>
          <a:noFill/>
        </p:spPr>
        <p:txBody>
          <a:bodyPr vert="horz"/>
          <a:lstStyle>
            <a:lvl1pPr marL="0" indent="0">
              <a:buNone/>
              <a:defRPr sz="1800">
                <a:solidFill>
                  <a:schemeClr val="tx1"/>
                </a:solidFill>
                <a:latin typeface="Arial"/>
              </a:defRPr>
            </a:lvl1pPr>
          </a:lstStyle>
          <a:p>
            <a:pPr marL="0" marR="0" lvl="0" indent="0" defTabSz="68579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47F1F"/>
              </a:solidFill>
              <a:effectLst/>
              <a:uLnTx/>
              <a:uFillTx/>
              <a:latin typeface="Arial"/>
            </a:endParaRPr>
          </a:p>
        </p:txBody>
      </p:sp>
      <p:sp>
        <p:nvSpPr>
          <p:cNvPr id="8" name="Rectangle 7"/>
          <p:cNvSpPr/>
          <p:nvPr userDrawn="1"/>
        </p:nvSpPr>
        <p:spPr>
          <a:xfrm>
            <a:off x="1" y="5197344"/>
            <a:ext cx="8376047" cy="750095"/>
          </a:xfrm>
          <a:prstGeom prst="rect">
            <a:avLst/>
          </a:prstGeom>
          <a:solidFill>
            <a:schemeClr val="tx2">
              <a:lumMod val="40000"/>
              <a:lumOff val="60000"/>
            </a:schemeClr>
          </a:solidFill>
          <a:ln w="12700" cap="flat" cmpd="sng" algn="ctr">
            <a:noFill/>
            <a:prstDash val="solid"/>
            <a:miter lim="800000"/>
          </a:ln>
          <a:effectLst/>
        </p:spPr>
        <p:txBody>
          <a:bodyPr rtlCol="0" anchor="ctr"/>
          <a:lstStyle/>
          <a:p>
            <a:pPr marL="0" marR="0" lvl="0" indent="0" algn="ctr" defTabSz="68579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Arial"/>
              <a:ea typeface="+mn-ea"/>
              <a:cs typeface="+mn-cs"/>
            </a:endParaRPr>
          </a:p>
        </p:txBody>
      </p:sp>
      <p:sp>
        <p:nvSpPr>
          <p:cNvPr id="3" name="Text Placeholder 2"/>
          <p:cNvSpPr>
            <a:spLocks noGrp="1"/>
          </p:cNvSpPr>
          <p:nvPr>
            <p:ph type="body" sz="quarter" idx="16" hasCustomPrompt="1"/>
          </p:nvPr>
        </p:nvSpPr>
        <p:spPr>
          <a:xfrm>
            <a:off x="225670" y="5340709"/>
            <a:ext cx="8016875" cy="451480"/>
          </a:xfrm>
          <a:prstGeom prst="rect">
            <a:avLst/>
          </a:prstGeom>
        </p:spPr>
        <p:txBody>
          <a:bodyPr vert="horz"/>
          <a:lstStyle>
            <a:lvl1pPr marL="0" indent="0">
              <a:buFontTx/>
              <a:buNone/>
              <a:defRPr sz="1800">
                <a:solidFill>
                  <a:schemeClr val="tx2">
                    <a:lumMod val="75000"/>
                  </a:schemeClr>
                </a:solidFill>
              </a:defRPr>
            </a:lvl1pPr>
          </a:lstStyle>
          <a:p>
            <a:pPr lvl="0"/>
            <a:r>
              <a:rPr lang="en-US" dirty="0"/>
              <a:t>Take away</a:t>
            </a:r>
          </a:p>
        </p:txBody>
      </p:sp>
    </p:spTree>
    <p:extLst>
      <p:ext uri="{BB962C8B-B14F-4D97-AF65-F5344CB8AC3E}">
        <p14:creationId xmlns:p14="http://schemas.microsoft.com/office/powerpoint/2010/main" val="1774600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297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75" r:id="rId4"/>
    <p:sldLayoutId id="2147483653" r:id="rId5"/>
    <p:sldLayoutId id="2147483660" r:id="rId6"/>
    <p:sldLayoutId id="2147483661" r:id="rId7"/>
    <p:sldLayoutId id="2147483662" r:id="rId8"/>
  </p:sldLayoutIdLst>
  <p:txStyles>
    <p:titleStyle>
      <a:lvl1pPr algn="ctr" defTabSz="342898" rtl="0" eaLnBrk="1" latinLnBrk="0" hangingPunct="1">
        <a:spcBef>
          <a:spcPct val="0"/>
        </a:spcBef>
        <a:buNone/>
        <a:defRPr sz="3300" kern="1200">
          <a:solidFill>
            <a:schemeClr val="tx1"/>
          </a:solidFill>
          <a:latin typeface="+mj-lt"/>
          <a:ea typeface="+mj-ea"/>
          <a:cs typeface="+mj-cs"/>
        </a:defRPr>
      </a:lvl1pPr>
    </p:titleStyle>
    <p:bodyStyle>
      <a:lvl1pPr marL="257174" indent="-257174" algn="l" defTabSz="342898" rtl="0" eaLnBrk="1" latinLnBrk="0" hangingPunct="1">
        <a:spcBef>
          <a:spcPct val="20000"/>
        </a:spcBef>
        <a:buFont typeface="Arial"/>
        <a:buChar char="•"/>
        <a:defRPr sz="2400" kern="1200">
          <a:solidFill>
            <a:schemeClr val="tx1"/>
          </a:solidFill>
          <a:latin typeface="+mn-lt"/>
          <a:ea typeface="+mn-ea"/>
          <a:cs typeface="+mn-cs"/>
        </a:defRPr>
      </a:lvl1pPr>
      <a:lvl2pPr marL="557210" indent="-214312" algn="l" defTabSz="342898" rtl="0" eaLnBrk="1" latinLnBrk="0" hangingPunct="1">
        <a:spcBef>
          <a:spcPct val="20000"/>
        </a:spcBef>
        <a:buFont typeface="Arial"/>
        <a:buChar char="–"/>
        <a:defRPr sz="2100" kern="1200">
          <a:solidFill>
            <a:schemeClr val="tx1"/>
          </a:solidFill>
          <a:latin typeface="+mn-lt"/>
          <a:ea typeface="+mn-ea"/>
          <a:cs typeface="+mn-cs"/>
        </a:defRPr>
      </a:lvl2pPr>
      <a:lvl3pPr marL="857245" indent="-171449" algn="l" defTabSz="342898" rtl="0" eaLnBrk="1" latinLnBrk="0" hangingPunct="1">
        <a:spcBef>
          <a:spcPct val="20000"/>
        </a:spcBef>
        <a:buFont typeface="Arial"/>
        <a:buChar char="•"/>
        <a:defRPr sz="1800" kern="1200">
          <a:solidFill>
            <a:schemeClr val="tx1"/>
          </a:solidFill>
          <a:latin typeface="+mn-lt"/>
          <a:ea typeface="+mn-ea"/>
          <a:cs typeface="+mn-cs"/>
        </a:defRPr>
      </a:lvl3pPr>
      <a:lvl4pPr marL="1200143" indent="-171449" algn="l" defTabSz="342898" rtl="0" eaLnBrk="1" latinLnBrk="0" hangingPunct="1">
        <a:spcBef>
          <a:spcPct val="20000"/>
        </a:spcBef>
        <a:buFont typeface="Arial"/>
        <a:buChar char="–"/>
        <a:defRPr sz="1500" kern="1200">
          <a:solidFill>
            <a:schemeClr val="tx1"/>
          </a:solidFill>
          <a:latin typeface="+mn-lt"/>
          <a:ea typeface="+mn-ea"/>
          <a:cs typeface="+mn-cs"/>
        </a:defRPr>
      </a:lvl4pPr>
      <a:lvl5pPr marL="1543041" indent="-171449" algn="l" defTabSz="342898" rtl="0" eaLnBrk="1" latinLnBrk="0" hangingPunct="1">
        <a:spcBef>
          <a:spcPct val="20000"/>
        </a:spcBef>
        <a:buFont typeface="Arial"/>
        <a:buChar char="»"/>
        <a:defRPr sz="1500" kern="1200">
          <a:solidFill>
            <a:schemeClr val="tx1"/>
          </a:solidFill>
          <a:latin typeface="+mn-lt"/>
          <a:ea typeface="+mn-ea"/>
          <a:cs typeface="+mn-cs"/>
        </a:defRPr>
      </a:lvl5pPr>
      <a:lvl6pPr marL="1885939" indent="-171449" algn="l" defTabSz="342898" rtl="0" eaLnBrk="1" latinLnBrk="0" hangingPunct="1">
        <a:spcBef>
          <a:spcPct val="20000"/>
        </a:spcBef>
        <a:buFont typeface="Arial"/>
        <a:buChar char="•"/>
        <a:defRPr sz="1500" kern="1200">
          <a:solidFill>
            <a:schemeClr val="tx1"/>
          </a:solidFill>
          <a:latin typeface="+mn-lt"/>
          <a:ea typeface="+mn-ea"/>
          <a:cs typeface="+mn-cs"/>
        </a:defRPr>
      </a:lvl6pPr>
      <a:lvl7pPr marL="2228837" indent="-171449" algn="l" defTabSz="342898" rtl="0" eaLnBrk="1" latinLnBrk="0" hangingPunct="1">
        <a:spcBef>
          <a:spcPct val="20000"/>
        </a:spcBef>
        <a:buFont typeface="Arial"/>
        <a:buChar char="•"/>
        <a:defRPr sz="1500" kern="1200">
          <a:solidFill>
            <a:schemeClr val="tx1"/>
          </a:solidFill>
          <a:latin typeface="+mn-lt"/>
          <a:ea typeface="+mn-ea"/>
          <a:cs typeface="+mn-cs"/>
        </a:defRPr>
      </a:lvl7pPr>
      <a:lvl8pPr marL="2571735" indent="-171449" algn="l" defTabSz="342898" rtl="0" eaLnBrk="1" latinLnBrk="0" hangingPunct="1">
        <a:spcBef>
          <a:spcPct val="20000"/>
        </a:spcBef>
        <a:buFont typeface="Arial"/>
        <a:buChar char="•"/>
        <a:defRPr sz="1500" kern="1200">
          <a:solidFill>
            <a:schemeClr val="tx1"/>
          </a:solidFill>
          <a:latin typeface="+mn-lt"/>
          <a:ea typeface="+mn-ea"/>
          <a:cs typeface="+mn-cs"/>
        </a:defRPr>
      </a:lvl8pPr>
      <a:lvl9pPr marL="2914633" indent="-171449" algn="l" defTabSz="342898"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8" rtl="0" eaLnBrk="1" latinLnBrk="0" hangingPunct="1">
        <a:defRPr sz="1350" kern="1200">
          <a:solidFill>
            <a:schemeClr val="tx1"/>
          </a:solidFill>
          <a:latin typeface="+mn-lt"/>
          <a:ea typeface="+mn-ea"/>
          <a:cs typeface="+mn-cs"/>
        </a:defRPr>
      </a:lvl1pPr>
      <a:lvl2pPr marL="342898" algn="l" defTabSz="342898" rtl="0" eaLnBrk="1" latinLnBrk="0" hangingPunct="1">
        <a:defRPr sz="1350" kern="1200">
          <a:solidFill>
            <a:schemeClr val="tx1"/>
          </a:solidFill>
          <a:latin typeface="+mn-lt"/>
          <a:ea typeface="+mn-ea"/>
          <a:cs typeface="+mn-cs"/>
        </a:defRPr>
      </a:lvl2pPr>
      <a:lvl3pPr marL="685796" algn="l" defTabSz="342898" rtl="0" eaLnBrk="1" latinLnBrk="0" hangingPunct="1">
        <a:defRPr sz="1350" kern="1200">
          <a:solidFill>
            <a:schemeClr val="tx1"/>
          </a:solidFill>
          <a:latin typeface="+mn-lt"/>
          <a:ea typeface="+mn-ea"/>
          <a:cs typeface="+mn-cs"/>
        </a:defRPr>
      </a:lvl3pPr>
      <a:lvl4pPr marL="1028694" algn="l" defTabSz="342898" rtl="0" eaLnBrk="1" latinLnBrk="0" hangingPunct="1">
        <a:defRPr sz="1350" kern="1200">
          <a:solidFill>
            <a:schemeClr val="tx1"/>
          </a:solidFill>
          <a:latin typeface="+mn-lt"/>
          <a:ea typeface="+mn-ea"/>
          <a:cs typeface="+mn-cs"/>
        </a:defRPr>
      </a:lvl4pPr>
      <a:lvl5pPr marL="1371592" algn="l" defTabSz="342898" rtl="0" eaLnBrk="1" latinLnBrk="0" hangingPunct="1">
        <a:defRPr sz="1350" kern="1200">
          <a:solidFill>
            <a:schemeClr val="tx1"/>
          </a:solidFill>
          <a:latin typeface="+mn-lt"/>
          <a:ea typeface="+mn-ea"/>
          <a:cs typeface="+mn-cs"/>
        </a:defRPr>
      </a:lvl5pPr>
      <a:lvl6pPr marL="1714490" algn="l" defTabSz="342898" rtl="0" eaLnBrk="1" latinLnBrk="0" hangingPunct="1">
        <a:defRPr sz="1350" kern="1200">
          <a:solidFill>
            <a:schemeClr val="tx1"/>
          </a:solidFill>
          <a:latin typeface="+mn-lt"/>
          <a:ea typeface="+mn-ea"/>
          <a:cs typeface="+mn-cs"/>
        </a:defRPr>
      </a:lvl6pPr>
      <a:lvl7pPr marL="2057388" algn="l" defTabSz="342898" rtl="0" eaLnBrk="1" latinLnBrk="0" hangingPunct="1">
        <a:defRPr sz="1350" kern="1200">
          <a:solidFill>
            <a:schemeClr val="tx1"/>
          </a:solidFill>
          <a:latin typeface="+mn-lt"/>
          <a:ea typeface="+mn-ea"/>
          <a:cs typeface="+mn-cs"/>
        </a:defRPr>
      </a:lvl7pPr>
      <a:lvl8pPr marL="2400286" algn="l" defTabSz="342898" rtl="0" eaLnBrk="1" latinLnBrk="0" hangingPunct="1">
        <a:defRPr sz="1350" kern="1200">
          <a:solidFill>
            <a:schemeClr val="tx1"/>
          </a:solidFill>
          <a:latin typeface="+mn-lt"/>
          <a:ea typeface="+mn-ea"/>
          <a:cs typeface="+mn-cs"/>
        </a:defRPr>
      </a:lvl8pPr>
      <a:lvl9pPr marL="2743185" algn="l" defTabSz="342898"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58CFF3-2135-924E-B589-84A5D10D6CB4}"/>
              </a:ext>
            </a:extLst>
          </p:cNvPr>
          <p:cNvSpPr>
            <a:spLocks noGrp="1"/>
          </p:cNvSpPr>
          <p:nvPr>
            <p:ph type="body" sz="quarter" idx="13"/>
          </p:nvPr>
        </p:nvSpPr>
        <p:spPr>
          <a:xfrm>
            <a:off x="1170122" y="2545596"/>
            <a:ext cx="6770935" cy="1766807"/>
          </a:xfrm>
        </p:spPr>
        <p:txBody>
          <a:bodyPr>
            <a:normAutofit/>
          </a:bodyPr>
          <a:lstStyle/>
          <a:p>
            <a:endParaRPr lang="en-US" dirty="0"/>
          </a:p>
          <a:p>
            <a:r>
              <a:rPr lang="en-US" dirty="0"/>
              <a:t>Machine Learning &amp; ASC §842 Implementation</a:t>
            </a:r>
          </a:p>
          <a:p>
            <a:endParaRPr lang="en-US" dirty="0"/>
          </a:p>
        </p:txBody>
      </p:sp>
      <p:sp>
        <p:nvSpPr>
          <p:cNvPr id="3" name="TextBox 2">
            <a:extLst>
              <a:ext uri="{FF2B5EF4-FFF2-40B4-BE49-F238E27FC236}">
                <a16:creationId xmlns:a16="http://schemas.microsoft.com/office/drawing/2014/main" id="{320C5466-2B12-4CE0-94B1-B717B3A5D503}"/>
              </a:ext>
            </a:extLst>
          </p:cNvPr>
          <p:cNvSpPr txBox="1"/>
          <p:nvPr/>
        </p:nvSpPr>
        <p:spPr>
          <a:xfrm>
            <a:off x="2851688" y="1635071"/>
            <a:ext cx="3440624" cy="336118"/>
          </a:xfrm>
          <a:prstGeom prst="rect">
            <a:avLst/>
          </a:prstGeom>
          <a:noFill/>
        </p:spPr>
        <p:txBody>
          <a:bodyPr wrap="square" rtlCol="0">
            <a:spAutoFit/>
          </a:bodyPr>
          <a:lstStyle/>
          <a:p>
            <a:r>
              <a:rPr lang="en-US" dirty="0">
                <a:solidFill>
                  <a:schemeClr val="accent6"/>
                </a:solidFill>
              </a:rPr>
              <a:t>WORK SMARTER. NOT HARDER.</a:t>
            </a:r>
          </a:p>
        </p:txBody>
      </p:sp>
      <p:pic>
        <p:nvPicPr>
          <p:cNvPr id="5" name="Picture 4" descr="Image result for swenson advisors logo">
            <a:extLst>
              <a:ext uri="{FF2B5EF4-FFF2-40B4-BE49-F238E27FC236}">
                <a16:creationId xmlns:a16="http://schemas.microsoft.com/office/drawing/2014/main" id="{C2AF4D76-34A8-4923-A4B6-291F9AD63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523" y="4966323"/>
            <a:ext cx="2947210" cy="937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603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35BF-D706-214C-856C-BD05C1368328}"/>
              </a:ext>
            </a:extLst>
          </p:cNvPr>
          <p:cNvSpPr>
            <a:spLocks noGrp="1"/>
          </p:cNvSpPr>
          <p:nvPr>
            <p:ph type="title"/>
          </p:nvPr>
        </p:nvSpPr>
        <p:spPr/>
        <p:txBody>
          <a:bodyPr/>
          <a:lstStyle/>
          <a:p>
            <a:r>
              <a:rPr lang="en-US" sz="2000" dirty="0"/>
              <a:t>Case Study: Md7 Contract Analyzer: How Are We Conducting the Assessment</a:t>
            </a:r>
          </a:p>
        </p:txBody>
      </p:sp>
      <p:sp>
        <p:nvSpPr>
          <p:cNvPr id="7" name="TextBox 6">
            <a:extLst>
              <a:ext uri="{FF2B5EF4-FFF2-40B4-BE49-F238E27FC236}">
                <a16:creationId xmlns:a16="http://schemas.microsoft.com/office/drawing/2014/main" id="{8C3E8AE9-1D65-B44D-BF83-EE59FEDAC9B5}"/>
              </a:ext>
            </a:extLst>
          </p:cNvPr>
          <p:cNvSpPr txBox="1"/>
          <p:nvPr/>
        </p:nvSpPr>
        <p:spPr>
          <a:xfrm>
            <a:off x="186547" y="6564796"/>
            <a:ext cx="2532185" cy="205890"/>
          </a:xfrm>
          <a:prstGeom prst="rect">
            <a:avLst/>
          </a:prstGeom>
          <a:noFill/>
        </p:spPr>
        <p:txBody>
          <a:bodyPr wrap="square" rtlCol="0">
            <a:spAutoFit/>
          </a:bodyPr>
          <a:lstStyle/>
          <a:p>
            <a:pPr algn="l"/>
            <a:r>
              <a:rPr lang="en-US" sz="738" b="1" spc="277" dirty="0">
                <a:solidFill>
                  <a:schemeClr val="tx2"/>
                </a:solidFill>
                <a:latin typeface="Lato" panose="020F0502020204030203" pitchFamily="34" charset="77"/>
              </a:rPr>
              <a:t>WORK SMARTER. NOT HARDER.</a:t>
            </a:r>
          </a:p>
        </p:txBody>
      </p:sp>
      <p:sp>
        <p:nvSpPr>
          <p:cNvPr id="8" name="Text Placeholder 2">
            <a:extLst>
              <a:ext uri="{FF2B5EF4-FFF2-40B4-BE49-F238E27FC236}">
                <a16:creationId xmlns:a16="http://schemas.microsoft.com/office/drawing/2014/main" id="{A1FF457F-188D-4239-8904-95B77D64BC84}"/>
              </a:ext>
            </a:extLst>
          </p:cNvPr>
          <p:cNvSpPr txBox="1">
            <a:spLocks/>
          </p:cNvSpPr>
          <p:nvPr/>
        </p:nvSpPr>
        <p:spPr>
          <a:xfrm>
            <a:off x="4812844" y="3372663"/>
            <a:ext cx="3939025" cy="2532191"/>
          </a:xfrm>
          <a:prstGeom prst="rect">
            <a:avLst/>
          </a:prstGeom>
        </p:spPr>
        <p:txBody>
          <a:bodyPr/>
          <a:lstStyle>
            <a:lvl1pPr marL="257174" indent="-257174" algn="l" defTabSz="342898" rtl="0" eaLnBrk="1" latinLnBrk="0" hangingPunct="1">
              <a:spcBef>
                <a:spcPct val="20000"/>
              </a:spcBef>
              <a:buFont typeface="Arial"/>
              <a:buChar char="•"/>
              <a:defRPr sz="2400" kern="1200">
                <a:solidFill>
                  <a:schemeClr val="tx1"/>
                </a:solidFill>
                <a:latin typeface="+mn-lt"/>
                <a:ea typeface="+mn-ea"/>
                <a:cs typeface="+mn-cs"/>
              </a:defRPr>
            </a:lvl1pPr>
            <a:lvl2pPr marL="557210" indent="-214312" algn="l" defTabSz="342898" rtl="0" eaLnBrk="1" latinLnBrk="0" hangingPunct="1">
              <a:spcBef>
                <a:spcPct val="20000"/>
              </a:spcBef>
              <a:buFont typeface="Arial"/>
              <a:buChar char="–"/>
              <a:defRPr sz="2100" kern="1200">
                <a:solidFill>
                  <a:schemeClr val="tx1"/>
                </a:solidFill>
                <a:latin typeface="+mn-lt"/>
                <a:ea typeface="+mn-ea"/>
                <a:cs typeface="+mn-cs"/>
              </a:defRPr>
            </a:lvl2pPr>
            <a:lvl3pPr marL="857245" indent="-171449" algn="l" defTabSz="342898" rtl="0" eaLnBrk="1" latinLnBrk="0" hangingPunct="1">
              <a:spcBef>
                <a:spcPct val="20000"/>
              </a:spcBef>
              <a:buFont typeface="Arial"/>
              <a:buChar char="•"/>
              <a:defRPr sz="1800" kern="1200">
                <a:solidFill>
                  <a:schemeClr val="tx1"/>
                </a:solidFill>
                <a:latin typeface="+mn-lt"/>
                <a:ea typeface="+mn-ea"/>
                <a:cs typeface="+mn-cs"/>
              </a:defRPr>
            </a:lvl3pPr>
            <a:lvl4pPr marL="1200143" indent="-171449" algn="l" defTabSz="342898" rtl="0" eaLnBrk="1" latinLnBrk="0" hangingPunct="1">
              <a:spcBef>
                <a:spcPct val="20000"/>
              </a:spcBef>
              <a:buFont typeface="Arial"/>
              <a:buChar char="–"/>
              <a:defRPr sz="1500" kern="1200">
                <a:solidFill>
                  <a:schemeClr val="tx1"/>
                </a:solidFill>
                <a:latin typeface="+mn-lt"/>
                <a:ea typeface="+mn-ea"/>
                <a:cs typeface="+mn-cs"/>
              </a:defRPr>
            </a:lvl4pPr>
            <a:lvl5pPr marL="1543041" indent="-171449" algn="l" defTabSz="342898" rtl="0" eaLnBrk="1" latinLnBrk="0" hangingPunct="1">
              <a:spcBef>
                <a:spcPct val="20000"/>
              </a:spcBef>
              <a:buFont typeface="Arial"/>
              <a:buChar char="»"/>
              <a:defRPr sz="1500" kern="1200">
                <a:solidFill>
                  <a:schemeClr val="tx1"/>
                </a:solidFill>
                <a:latin typeface="+mn-lt"/>
                <a:ea typeface="+mn-ea"/>
                <a:cs typeface="+mn-cs"/>
              </a:defRPr>
            </a:lvl5pPr>
            <a:lvl6pPr marL="1885939" indent="-171449" algn="l" defTabSz="342898" rtl="0" eaLnBrk="1" latinLnBrk="0" hangingPunct="1">
              <a:spcBef>
                <a:spcPct val="20000"/>
              </a:spcBef>
              <a:buFont typeface="Arial"/>
              <a:buChar char="•"/>
              <a:defRPr sz="1500" kern="1200">
                <a:solidFill>
                  <a:schemeClr val="tx1"/>
                </a:solidFill>
                <a:latin typeface="+mn-lt"/>
                <a:ea typeface="+mn-ea"/>
                <a:cs typeface="+mn-cs"/>
              </a:defRPr>
            </a:lvl6pPr>
            <a:lvl7pPr marL="2228837" indent="-171449" algn="l" defTabSz="342898" rtl="0" eaLnBrk="1" latinLnBrk="0" hangingPunct="1">
              <a:spcBef>
                <a:spcPct val="20000"/>
              </a:spcBef>
              <a:buFont typeface="Arial"/>
              <a:buChar char="•"/>
              <a:defRPr sz="1500" kern="1200">
                <a:solidFill>
                  <a:schemeClr val="tx1"/>
                </a:solidFill>
                <a:latin typeface="+mn-lt"/>
                <a:ea typeface="+mn-ea"/>
                <a:cs typeface="+mn-cs"/>
              </a:defRPr>
            </a:lvl7pPr>
            <a:lvl8pPr marL="2571735" indent="-171449" algn="l" defTabSz="342898" rtl="0" eaLnBrk="1" latinLnBrk="0" hangingPunct="1">
              <a:spcBef>
                <a:spcPct val="20000"/>
              </a:spcBef>
              <a:buFont typeface="Arial"/>
              <a:buChar char="•"/>
              <a:defRPr sz="1500" kern="1200">
                <a:solidFill>
                  <a:schemeClr val="tx1"/>
                </a:solidFill>
                <a:latin typeface="+mn-lt"/>
                <a:ea typeface="+mn-ea"/>
                <a:cs typeface="+mn-cs"/>
              </a:defRPr>
            </a:lvl8pPr>
            <a:lvl9pPr marL="2914633" indent="-171449" algn="l" defTabSz="342898" rtl="0" eaLnBrk="1" latinLnBrk="0" hangingPunct="1">
              <a:spcBef>
                <a:spcPct val="20000"/>
              </a:spcBef>
              <a:buFont typeface="Arial"/>
              <a:buChar char="•"/>
              <a:defRPr sz="1500" kern="1200">
                <a:solidFill>
                  <a:schemeClr val="tx1"/>
                </a:solidFill>
                <a:latin typeface="+mn-lt"/>
                <a:ea typeface="+mn-ea"/>
                <a:cs typeface="+mn-cs"/>
              </a:defRPr>
            </a:lvl9pPr>
          </a:lstStyle>
          <a:p>
            <a:pPr marL="171450" indent="-171450">
              <a:buFont typeface="Arial" panose="020B0604020202020204" pitchFamily="34" charset="0"/>
              <a:buChar char="•"/>
            </a:pPr>
            <a:r>
              <a:rPr lang="en-US" sz="1100">
                <a:solidFill>
                  <a:schemeClr val="bg1"/>
                </a:solidFill>
              </a:rPr>
              <a:t>Trained using </a:t>
            </a:r>
            <a:r>
              <a:rPr lang="en-US" sz="1100"/>
              <a:t>telecom </a:t>
            </a:r>
            <a:r>
              <a:rPr lang="en-US" sz="1100">
                <a:solidFill>
                  <a:schemeClr val="bg1"/>
                </a:solidFill>
              </a:rPr>
              <a:t>leases</a:t>
            </a:r>
            <a:r>
              <a:rPr lang="en-US" sz="1100"/>
              <a:t> </a:t>
            </a:r>
            <a:r>
              <a:rPr lang="en-US" sz="1100">
                <a:solidFill>
                  <a:schemeClr val="bg1"/>
                </a:solidFill>
              </a:rPr>
              <a:t>for the abstraction of </a:t>
            </a:r>
            <a:r>
              <a:rPr lang="en-US" sz="1100"/>
              <a:t>telecom </a:t>
            </a:r>
            <a:r>
              <a:rPr lang="en-US" sz="1100">
                <a:solidFill>
                  <a:schemeClr val="bg1"/>
                </a:solidFill>
              </a:rPr>
              <a:t>leases.</a:t>
            </a:r>
          </a:p>
          <a:p>
            <a:pPr marL="171450" indent="-171450">
              <a:buFont typeface="Arial" panose="020B0604020202020204" pitchFamily="34" charset="0"/>
              <a:buChar char="•"/>
            </a:pPr>
            <a:endParaRPr lang="en-US" sz="1100">
              <a:solidFill>
                <a:schemeClr val="bg1"/>
              </a:solidFill>
            </a:endParaRPr>
          </a:p>
          <a:p>
            <a:pPr marL="171450" indent="-171450">
              <a:buFont typeface="Arial" panose="020B0604020202020204" pitchFamily="34" charset="0"/>
              <a:buChar char="•"/>
            </a:pPr>
            <a:r>
              <a:rPr lang="en-US" sz="1100">
                <a:solidFill>
                  <a:schemeClr val="bg1"/>
                </a:solidFill>
              </a:rPr>
              <a:t>Pre-trained rules and provisions are specific to </a:t>
            </a:r>
            <a:r>
              <a:rPr lang="en-US" sz="1100"/>
              <a:t>telecom</a:t>
            </a:r>
            <a:r>
              <a:rPr lang="en-US" sz="1100">
                <a:solidFill>
                  <a:schemeClr val="bg1"/>
                </a:solidFill>
              </a:rPr>
              <a:t> leases.</a:t>
            </a:r>
          </a:p>
          <a:p>
            <a:pPr marL="171450" indent="-171450">
              <a:buFont typeface="Arial" panose="020B0604020202020204" pitchFamily="34" charset="0"/>
              <a:buChar char="•"/>
            </a:pPr>
            <a:endParaRPr lang="en-US" sz="1100">
              <a:solidFill>
                <a:schemeClr val="bg1"/>
              </a:solidFill>
            </a:endParaRPr>
          </a:p>
          <a:p>
            <a:pPr marL="171450" indent="-171450">
              <a:buFont typeface="Arial" panose="020B0604020202020204" pitchFamily="34" charset="0"/>
              <a:buChar char="•"/>
            </a:pPr>
            <a:r>
              <a:rPr lang="en-US" sz="1100">
                <a:solidFill>
                  <a:schemeClr val="bg1"/>
                </a:solidFill>
              </a:rPr>
              <a:t>Trained by </a:t>
            </a:r>
            <a:r>
              <a:rPr lang="en-US" sz="1100" i="1" u="sng">
                <a:solidFill>
                  <a:srgbClr val="0070C0"/>
                </a:solidFill>
              </a:rPr>
              <a:t>LAWYERS</a:t>
            </a:r>
            <a:r>
              <a:rPr lang="en-US" sz="1100">
                <a:solidFill>
                  <a:schemeClr val="bg1"/>
                </a:solidFill>
              </a:rPr>
              <a:t> with over 20 years combined experience in </a:t>
            </a:r>
            <a:r>
              <a:rPr lang="en-US" sz="1100"/>
              <a:t>telecom</a:t>
            </a:r>
            <a:r>
              <a:rPr lang="en-US" sz="1100">
                <a:solidFill>
                  <a:schemeClr val="bg1"/>
                </a:solidFill>
              </a:rPr>
              <a:t>.</a:t>
            </a:r>
          </a:p>
          <a:p>
            <a:pPr marL="171450" indent="-171450">
              <a:buFont typeface="Arial" panose="020B0604020202020204" pitchFamily="34" charset="0"/>
              <a:buChar char="•"/>
            </a:pPr>
            <a:endParaRPr lang="en-US" sz="1100">
              <a:solidFill>
                <a:schemeClr val="bg1"/>
              </a:solidFill>
            </a:endParaRPr>
          </a:p>
          <a:p>
            <a:pPr marL="171450" indent="-171450">
              <a:buFont typeface="Arial" panose="020B0604020202020204" pitchFamily="34" charset="0"/>
              <a:buChar char="•"/>
            </a:pPr>
            <a:r>
              <a:rPr lang="en-US" sz="1100">
                <a:solidFill>
                  <a:schemeClr val="bg1"/>
                </a:solidFill>
              </a:rPr>
              <a:t>Trained to </a:t>
            </a:r>
            <a:r>
              <a:rPr lang="en-US" sz="1100" i="1" u="sng">
                <a:solidFill>
                  <a:srgbClr val="0070C0"/>
                </a:solidFill>
              </a:rPr>
              <a:t>INTERPRET</a:t>
            </a:r>
            <a:r>
              <a:rPr lang="en-US" sz="1100">
                <a:solidFill>
                  <a:schemeClr val="bg1"/>
                </a:solidFill>
              </a:rPr>
              <a:t> </a:t>
            </a:r>
            <a:r>
              <a:rPr lang="en-US" sz="1100"/>
              <a:t>telecom</a:t>
            </a:r>
            <a:r>
              <a:rPr lang="en-US" sz="1100">
                <a:solidFill>
                  <a:schemeClr val="bg1"/>
                </a:solidFill>
              </a:rPr>
              <a:t> lease language, not just locate it.</a:t>
            </a:r>
          </a:p>
          <a:p>
            <a:pPr marL="171450" indent="-171450">
              <a:buFont typeface="Arial" panose="020B0604020202020204" pitchFamily="34" charset="0"/>
              <a:buChar char="•"/>
            </a:pPr>
            <a:endParaRPr lang="en-US" sz="1100">
              <a:solidFill>
                <a:schemeClr val="bg1"/>
              </a:solidFill>
            </a:endParaRPr>
          </a:p>
          <a:p>
            <a:pPr marL="171450" indent="-171450">
              <a:buFont typeface="Arial" panose="020B0604020202020204" pitchFamily="34" charset="0"/>
              <a:buChar char="•"/>
            </a:pPr>
            <a:r>
              <a:rPr lang="en-US" sz="1100">
                <a:solidFill>
                  <a:schemeClr val="bg1"/>
                </a:solidFill>
              </a:rPr>
              <a:t>Tested/proven accuracy in abstracting </a:t>
            </a:r>
            <a:r>
              <a:rPr lang="en-US" sz="1100"/>
              <a:t>telecom</a:t>
            </a:r>
            <a:r>
              <a:rPr lang="en-US" sz="1100">
                <a:solidFill>
                  <a:schemeClr val="bg1"/>
                </a:solidFill>
              </a:rPr>
              <a:t> leases for major wireless operators.</a:t>
            </a:r>
            <a:endParaRPr lang="en-US" sz="1100" dirty="0"/>
          </a:p>
        </p:txBody>
      </p:sp>
      <p:sp>
        <p:nvSpPr>
          <p:cNvPr id="9" name="TextBox 8">
            <a:extLst>
              <a:ext uri="{FF2B5EF4-FFF2-40B4-BE49-F238E27FC236}">
                <a16:creationId xmlns:a16="http://schemas.microsoft.com/office/drawing/2014/main" id="{575FEC24-AF60-42A1-80AB-BF4567D42443}"/>
              </a:ext>
            </a:extLst>
          </p:cNvPr>
          <p:cNvSpPr txBox="1"/>
          <p:nvPr/>
        </p:nvSpPr>
        <p:spPr>
          <a:xfrm>
            <a:off x="324784" y="2036996"/>
            <a:ext cx="4094034" cy="3808735"/>
          </a:xfrm>
          <a:prstGeom prst="rect">
            <a:avLst/>
          </a:prstGeom>
          <a:noFill/>
        </p:spPr>
        <p:txBody>
          <a:bodyPr wrap="square" rtlCol="0">
            <a:spAutoFit/>
          </a:bodyPr>
          <a:lstStyle/>
          <a:p>
            <a:r>
              <a:rPr lang="en-US" sz="1200" dirty="0"/>
              <a:t>Function Within This Program</a:t>
            </a:r>
            <a:endParaRPr lang="en-US" dirty="0"/>
          </a:p>
          <a:p>
            <a:pPr marL="171450" indent="-171450">
              <a:buFont typeface="Arial" panose="020B0604020202020204" pitchFamily="34" charset="0"/>
              <a:buChar char="•"/>
            </a:pPr>
            <a:endParaRPr lang="en-US" sz="1100" dirty="0">
              <a:solidFill>
                <a:schemeClr val="bg1"/>
              </a:solidFill>
            </a:endParaRPr>
          </a:p>
          <a:p>
            <a:pPr marL="171450" indent="-171450">
              <a:buFont typeface="Arial" panose="020B0604020202020204" pitchFamily="34" charset="0"/>
              <a:buChar char="•"/>
            </a:pPr>
            <a:r>
              <a:rPr lang="en-US" sz="1100" dirty="0">
                <a:solidFill>
                  <a:schemeClr val="bg1"/>
                </a:solidFill>
              </a:rPr>
              <a:t>Md7 trains natural language based processing machine learning algorithms using Client agreements to locate language necessary for making lease/non-lease determinations.</a:t>
            </a:r>
          </a:p>
          <a:p>
            <a:endParaRPr lang="en-US" sz="1100" dirty="0">
              <a:solidFill>
                <a:schemeClr val="bg1"/>
              </a:solidFill>
            </a:endParaRPr>
          </a:p>
          <a:p>
            <a:pPr marL="285750" indent="-285750">
              <a:buFont typeface="Arial" panose="020B0604020202020204" pitchFamily="34" charset="0"/>
              <a:buChar char="•"/>
            </a:pPr>
            <a:r>
              <a:rPr lang="en-US" sz="1100" dirty="0">
                <a:solidFill>
                  <a:schemeClr val="bg1"/>
                </a:solidFill>
              </a:rPr>
              <a:t>Algorithms are then implemented and tested for accuracy and completeness. Once they have achieved certain accuracy levels, they are implemented.</a:t>
            </a:r>
          </a:p>
          <a:p>
            <a:endParaRPr lang="en-US" sz="1100" dirty="0">
              <a:solidFill>
                <a:schemeClr val="bg1"/>
              </a:solidFill>
            </a:endParaRPr>
          </a:p>
          <a:p>
            <a:pPr marL="285750" indent="-285750">
              <a:buFont typeface="Arial" panose="020B0604020202020204" pitchFamily="34" charset="0"/>
              <a:buChar char="•"/>
            </a:pPr>
            <a:r>
              <a:rPr lang="en-US" sz="1100" dirty="0">
                <a:solidFill>
                  <a:schemeClr val="bg1"/>
                </a:solidFill>
              </a:rPr>
              <a:t>The machine’s “work” is put through a quality control review as part of the assessment process by the person making the lease/non-lease determination, and a separate / subsequent quality control review of the actual lease/non-lease determination.</a:t>
            </a:r>
          </a:p>
          <a:p>
            <a:endParaRPr lang="en-US" sz="1100" dirty="0">
              <a:solidFill>
                <a:schemeClr val="bg1"/>
              </a:solidFill>
            </a:endParaRPr>
          </a:p>
          <a:p>
            <a:pPr marL="285750" indent="-285750">
              <a:buFont typeface="Arial" panose="020B0604020202020204" pitchFamily="34" charset="0"/>
              <a:buChar char="•"/>
            </a:pPr>
            <a:r>
              <a:rPr lang="en-US" sz="1100" dirty="0">
                <a:solidFill>
                  <a:schemeClr val="bg1"/>
                </a:solidFill>
              </a:rPr>
              <a:t>Machine learning is being leveraged to locate the following information in the agreements being reviewed by Md7</a:t>
            </a:r>
          </a:p>
          <a:p>
            <a:pPr marL="742950" lvl="1" indent="-285750">
              <a:buFont typeface="Arial" panose="020B0604020202020204" pitchFamily="34" charset="0"/>
              <a:buChar char="•"/>
            </a:pPr>
            <a:r>
              <a:rPr lang="en-US" sz="1050" dirty="0"/>
              <a:t>Defined Asset</a:t>
            </a:r>
          </a:p>
          <a:p>
            <a:pPr marL="742950" lvl="1" indent="-285750">
              <a:buFont typeface="Arial" panose="020B0604020202020204" pitchFamily="34" charset="0"/>
              <a:buChar char="•"/>
            </a:pPr>
            <a:r>
              <a:rPr lang="en-US" sz="1050" dirty="0"/>
              <a:t>Defined Use of Asset</a:t>
            </a:r>
          </a:p>
          <a:p>
            <a:pPr marL="742950" lvl="1" indent="-285750">
              <a:buFont typeface="Arial" panose="020B0604020202020204" pitchFamily="34" charset="0"/>
              <a:buChar char="•"/>
            </a:pPr>
            <a:r>
              <a:rPr lang="en-US" sz="1050" dirty="0"/>
              <a:t>Substitution Rights</a:t>
            </a:r>
          </a:p>
        </p:txBody>
      </p:sp>
      <p:grpSp>
        <p:nvGrpSpPr>
          <p:cNvPr id="10" name="Group 9">
            <a:extLst>
              <a:ext uri="{FF2B5EF4-FFF2-40B4-BE49-F238E27FC236}">
                <a16:creationId xmlns:a16="http://schemas.microsoft.com/office/drawing/2014/main" id="{920FB11B-470D-4C54-AB7D-83C5E9E86269}"/>
              </a:ext>
            </a:extLst>
          </p:cNvPr>
          <p:cNvGrpSpPr/>
          <p:nvPr/>
        </p:nvGrpSpPr>
        <p:grpSpPr>
          <a:xfrm>
            <a:off x="152094" y="961636"/>
            <a:ext cx="4583011" cy="1451171"/>
            <a:chOff x="263435" y="2286000"/>
            <a:chExt cx="8721095" cy="2925442"/>
          </a:xfrm>
        </p:grpSpPr>
        <p:pic>
          <p:nvPicPr>
            <p:cNvPr id="11" name="Picture 10">
              <a:extLst>
                <a:ext uri="{FF2B5EF4-FFF2-40B4-BE49-F238E27FC236}">
                  <a16:creationId xmlns:a16="http://schemas.microsoft.com/office/drawing/2014/main" id="{FBC01F3B-8F7B-472C-B235-3ACDFF7B5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293" y="2286000"/>
              <a:ext cx="3129224" cy="2124601"/>
            </a:xfrm>
            <a:prstGeom prst="rect">
              <a:avLst/>
            </a:prstGeom>
          </p:spPr>
        </p:pic>
        <p:sp>
          <p:nvSpPr>
            <p:cNvPr id="12" name="Right Arrow 20">
              <a:extLst>
                <a:ext uri="{FF2B5EF4-FFF2-40B4-BE49-F238E27FC236}">
                  <a16:creationId xmlns:a16="http://schemas.microsoft.com/office/drawing/2014/main" id="{1B5ED47C-3EA2-4987-807D-FFAC777C0073}"/>
                </a:ext>
              </a:extLst>
            </p:cNvPr>
            <p:cNvSpPr/>
            <p:nvPr/>
          </p:nvSpPr>
          <p:spPr>
            <a:xfrm>
              <a:off x="2057400" y="3576889"/>
              <a:ext cx="762000" cy="304800"/>
            </a:xfrm>
            <a:prstGeom prst="rightArrow">
              <a:avLst/>
            </a:prstGeom>
            <a:solidFill>
              <a:srgbClr val="EB9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9AA8683-B9D0-467A-906D-6E091BDEEE0D}"/>
                </a:ext>
              </a:extLst>
            </p:cNvPr>
            <p:cNvSpPr/>
            <p:nvPr/>
          </p:nvSpPr>
          <p:spPr>
            <a:xfrm>
              <a:off x="3052955" y="4528945"/>
              <a:ext cx="3067902" cy="682497"/>
            </a:xfrm>
            <a:prstGeom prst="rect">
              <a:avLst/>
            </a:prstGeom>
          </p:spPr>
          <p:txBody>
            <a:bodyPr wrap="square">
              <a:spAutoFit/>
            </a:bodyPr>
            <a:lstStyle/>
            <a:p>
              <a:pPr algn="ctr"/>
              <a:endParaRPr lang="en-US" sz="1600" dirty="0">
                <a:latin typeface="Franklin Gothic Medium" panose="020B0603020102020204" pitchFamily="34" charset="0"/>
                <a:ea typeface="MS Mincho"/>
                <a:cs typeface="Arial" panose="020B0604020202020204" pitchFamily="34" charset="0"/>
              </a:endParaRPr>
            </a:p>
          </p:txBody>
        </p:sp>
        <p:sp>
          <p:nvSpPr>
            <p:cNvPr id="14" name="Right Arrow 29">
              <a:extLst>
                <a:ext uri="{FF2B5EF4-FFF2-40B4-BE49-F238E27FC236}">
                  <a16:creationId xmlns:a16="http://schemas.microsoft.com/office/drawing/2014/main" id="{921C7E49-234A-48DF-B408-A6B5B7FE1430}"/>
                </a:ext>
              </a:extLst>
            </p:cNvPr>
            <p:cNvSpPr/>
            <p:nvPr/>
          </p:nvSpPr>
          <p:spPr>
            <a:xfrm flipV="1">
              <a:off x="6172200" y="3576888"/>
              <a:ext cx="762000" cy="304800"/>
            </a:xfrm>
            <a:prstGeom prst="rightArrow">
              <a:avLst/>
            </a:prstGeom>
            <a:solidFill>
              <a:srgbClr val="EB9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E312B69-A40E-4201-9431-B49C64D09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49" y="2806198"/>
              <a:ext cx="1236751" cy="1308214"/>
            </a:xfrm>
            <a:prstGeom prst="rect">
              <a:avLst/>
            </a:prstGeom>
          </p:spPr>
        </p:pic>
        <p:pic>
          <p:nvPicPr>
            <p:cNvPr id="16" name="Picture 15">
              <a:extLst>
                <a:ext uri="{FF2B5EF4-FFF2-40B4-BE49-F238E27FC236}">
                  <a16:creationId xmlns:a16="http://schemas.microsoft.com/office/drawing/2014/main" id="{5D56BBAE-93E8-4F2C-A48A-769029633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600" y="2820225"/>
              <a:ext cx="1296063" cy="1280160"/>
            </a:xfrm>
            <a:prstGeom prst="rect">
              <a:avLst/>
            </a:prstGeom>
          </p:spPr>
        </p:pic>
        <p:sp>
          <p:nvSpPr>
            <p:cNvPr id="17" name="Rectangle 16">
              <a:extLst>
                <a:ext uri="{FF2B5EF4-FFF2-40B4-BE49-F238E27FC236}">
                  <a16:creationId xmlns:a16="http://schemas.microsoft.com/office/drawing/2014/main" id="{FA65B62F-A763-46FF-AC2B-D14A47FA592D}"/>
                </a:ext>
              </a:extLst>
            </p:cNvPr>
            <p:cNvSpPr/>
            <p:nvPr/>
          </p:nvSpPr>
          <p:spPr>
            <a:xfrm>
              <a:off x="263435" y="4528945"/>
              <a:ext cx="2260423" cy="682497"/>
            </a:xfrm>
            <a:prstGeom prst="rect">
              <a:avLst/>
            </a:prstGeom>
          </p:spPr>
          <p:txBody>
            <a:bodyPr wrap="square">
              <a:spAutoFit/>
            </a:bodyPr>
            <a:lstStyle/>
            <a:p>
              <a:pPr algn="ctr"/>
              <a:endParaRPr lang="en-US" sz="1600" dirty="0">
                <a:latin typeface="Franklin Gothic Medium" panose="020B0603020102020204" pitchFamily="34" charset="0"/>
                <a:ea typeface="MS Mincho"/>
                <a:cs typeface="Arial" panose="020B0604020202020204" pitchFamily="34" charset="0"/>
              </a:endParaRPr>
            </a:p>
          </p:txBody>
        </p:sp>
        <p:sp>
          <p:nvSpPr>
            <p:cNvPr id="18" name="Rectangle 17">
              <a:extLst>
                <a:ext uri="{FF2B5EF4-FFF2-40B4-BE49-F238E27FC236}">
                  <a16:creationId xmlns:a16="http://schemas.microsoft.com/office/drawing/2014/main" id="{FD1DDF7E-DFFC-40AB-BEA4-6A41BF8EED62}"/>
                </a:ext>
              </a:extLst>
            </p:cNvPr>
            <p:cNvSpPr/>
            <p:nvPr/>
          </p:nvSpPr>
          <p:spPr>
            <a:xfrm>
              <a:off x="6477000" y="4528743"/>
              <a:ext cx="2507530" cy="682497"/>
            </a:xfrm>
            <a:prstGeom prst="rect">
              <a:avLst/>
            </a:prstGeom>
          </p:spPr>
          <p:txBody>
            <a:bodyPr wrap="square">
              <a:spAutoFit/>
            </a:bodyPr>
            <a:lstStyle/>
            <a:p>
              <a:pPr algn="ctr"/>
              <a:endParaRPr lang="en-US" sz="1600" dirty="0">
                <a:latin typeface="Franklin Gothic Medium" panose="020B0603020102020204" pitchFamily="34" charset="0"/>
                <a:ea typeface="MS Mincho"/>
                <a:cs typeface="Arial" panose="020B0604020202020204" pitchFamily="34" charset="0"/>
              </a:endParaRPr>
            </a:p>
          </p:txBody>
        </p:sp>
      </p:grpSp>
      <p:pic>
        <p:nvPicPr>
          <p:cNvPr id="19" name="Picture 18">
            <a:extLst>
              <a:ext uri="{FF2B5EF4-FFF2-40B4-BE49-F238E27FC236}">
                <a16:creationId xmlns:a16="http://schemas.microsoft.com/office/drawing/2014/main" id="{7C18DFA2-A385-4339-95E6-90A2A9A229A7}"/>
              </a:ext>
            </a:extLst>
          </p:cNvPr>
          <p:cNvPicPr>
            <a:picLocks noChangeAspect="1"/>
          </p:cNvPicPr>
          <p:nvPr/>
        </p:nvPicPr>
        <p:blipFill>
          <a:blip r:embed="rId5"/>
          <a:stretch>
            <a:fillRect/>
          </a:stretch>
        </p:blipFill>
        <p:spPr>
          <a:xfrm>
            <a:off x="4812843" y="920740"/>
            <a:ext cx="3939025" cy="2451923"/>
          </a:xfrm>
          <a:prstGeom prst="rect">
            <a:avLst/>
          </a:prstGeom>
        </p:spPr>
      </p:pic>
    </p:spTree>
    <p:extLst>
      <p:ext uri="{BB962C8B-B14F-4D97-AF65-F5344CB8AC3E}">
        <p14:creationId xmlns:p14="http://schemas.microsoft.com/office/powerpoint/2010/main" val="3722020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CA425-FCB2-42EE-B9A6-D60E7A587FDB}"/>
              </a:ext>
            </a:extLst>
          </p:cNvPr>
          <p:cNvSpPr>
            <a:spLocks noGrp="1"/>
          </p:cNvSpPr>
          <p:nvPr>
            <p:ph type="title"/>
          </p:nvPr>
        </p:nvSpPr>
        <p:spPr/>
        <p:txBody>
          <a:bodyPr/>
          <a:lstStyle/>
          <a:p>
            <a:r>
              <a:rPr lang="en-US" sz="2000" dirty="0"/>
              <a:t>Case Study: Fortune 10 - ASC §842 Implementation</a:t>
            </a:r>
          </a:p>
        </p:txBody>
      </p:sp>
      <p:pic>
        <p:nvPicPr>
          <p:cNvPr id="3" name="Picture 2">
            <a:extLst>
              <a:ext uri="{FF2B5EF4-FFF2-40B4-BE49-F238E27FC236}">
                <a16:creationId xmlns:a16="http://schemas.microsoft.com/office/drawing/2014/main" id="{B88BDDAD-77A2-4A86-AA98-ACDBEEE7CFD1}"/>
              </a:ext>
            </a:extLst>
          </p:cNvPr>
          <p:cNvPicPr>
            <a:picLocks noChangeAspect="1"/>
          </p:cNvPicPr>
          <p:nvPr/>
        </p:nvPicPr>
        <p:blipFill>
          <a:blip r:embed="rId2"/>
          <a:stretch>
            <a:fillRect/>
          </a:stretch>
        </p:blipFill>
        <p:spPr>
          <a:xfrm>
            <a:off x="0" y="895339"/>
            <a:ext cx="9144000" cy="5067322"/>
          </a:xfrm>
          <a:prstGeom prst="rect">
            <a:avLst/>
          </a:prstGeom>
        </p:spPr>
      </p:pic>
    </p:spTree>
    <p:extLst>
      <p:ext uri="{BB962C8B-B14F-4D97-AF65-F5344CB8AC3E}">
        <p14:creationId xmlns:p14="http://schemas.microsoft.com/office/powerpoint/2010/main" val="2800331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C866-DAF7-44F8-A958-A8D85D711AE5}"/>
              </a:ext>
            </a:extLst>
          </p:cNvPr>
          <p:cNvSpPr>
            <a:spLocks noGrp="1"/>
          </p:cNvSpPr>
          <p:nvPr>
            <p:ph type="title"/>
          </p:nvPr>
        </p:nvSpPr>
        <p:spPr/>
        <p:txBody>
          <a:bodyPr/>
          <a:lstStyle/>
          <a:p>
            <a:r>
              <a:rPr lang="en-US" sz="2000" dirty="0"/>
              <a:t>Case Study: Fortune 10 - ASC §842 Implementation</a:t>
            </a:r>
          </a:p>
        </p:txBody>
      </p:sp>
      <p:pic>
        <p:nvPicPr>
          <p:cNvPr id="3" name="Picture 2">
            <a:extLst>
              <a:ext uri="{FF2B5EF4-FFF2-40B4-BE49-F238E27FC236}">
                <a16:creationId xmlns:a16="http://schemas.microsoft.com/office/drawing/2014/main" id="{B51B077D-757D-43AA-9FF2-2A13DD9759BD}"/>
              </a:ext>
            </a:extLst>
          </p:cNvPr>
          <p:cNvPicPr>
            <a:picLocks noChangeAspect="1"/>
          </p:cNvPicPr>
          <p:nvPr/>
        </p:nvPicPr>
        <p:blipFill>
          <a:blip r:embed="rId2"/>
          <a:stretch>
            <a:fillRect/>
          </a:stretch>
        </p:blipFill>
        <p:spPr>
          <a:xfrm>
            <a:off x="0" y="897481"/>
            <a:ext cx="9144000" cy="5063038"/>
          </a:xfrm>
          <a:prstGeom prst="rect">
            <a:avLst/>
          </a:prstGeom>
        </p:spPr>
      </p:pic>
    </p:spTree>
    <p:extLst>
      <p:ext uri="{BB962C8B-B14F-4D97-AF65-F5344CB8AC3E}">
        <p14:creationId xmlns:p14="http://schemas.microsoft.com/office/powerpoint/2010/main" val="4055408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35BF-D706-214C-856C-BD05C1368328}"/>
              </a:ext>
            </a:extLst>
          </p:cNvPr>
          <p:cNvSpPr>
            <a:spLocks noGrp="1"/>
          </p:cNvSpPr>
          <p:nvPr>
            <p:ph type="title"/>
          </p:nvPr>
        </p:nvSpPr>
        <p:spPr/>
        <p:txBody>
          <a:bodyPr/>
          <a:lstStyle/>
          <a:p>
            <a:r>
              <a:rPr lang="en-US" sz="2000" dirty="0"/>
              <a:t>Case Study: Fortune 10 - ASC §842 Implementation</a:t>
            </a:r>
          </a:p>
        </p:txBody>
      </p:sp>
      <p:sp>
        <p:nvSpPr>
          <p:cNvPr id="7" name="TextBox 6">
            <a:extLst>
              <a:ext uri="{FF2B5EF4-FFF2-40B4-BE49-F238E27FC236}">
                <a16:creationId xmlns:a16="http://schemas.microsoft.com/office/drawing/2014/main" id="{8C3E8AE9-1D65-B44D-BF83-EE59FEDAC9B5}"/>
              </a:ext>
            </a:extLst>
          </p:cNvPr>
          <p:cNvSpPr txBox="1"/>
          <p:nvPr/>
        </p:nvSpPr>
        <p:spPr>
          <a:xfrm>
            <a:off x="186547" y="6564796"/>
            <a:ext cx="2532185" cy="205890"/>
          </a:xfrm>
          <a:prstGeom prst="rect">
            <a:avLst/>
          </a:prstGeom>
          <a:noFill/>
        </p:spPr>
        <p:txBody>
          <a:bodyPr wrap="square" rtlCol="0">
            <a:spAutoFit/>
          </a:bodyPr>
          <a:lstStyle/>
          <a:p>
            <a:pPr algn="l"/>
            <a:r>
              <a:rPr lang="en-US" sz="738" b="1" spc="277" dirty="0">
                <a:solidFill>
                  <a:schemeClr val="tx2"/>
                </a:solidFill>
                <a:latin typeface="Lato" panose="020F0502020204030203" pitchFamily="34" charset="77"/>
              </a:rPr>
              <a:t>WORK SMARTER. NOT HARDER.</a:t>
            </a:r>
          </a:p>
        </p:txBody>
      </p:sp>
      <p:sp>
        <p:nvSpPr>
          <p:cNvPr id="9" name="Text Placeholder 6">
            <a:extLst>
              <a:ext uri="{FF2B5EF4-FFF2-40B4-BE49-F238E27FC236}">
                <a16:creationId xmlns:a16="http://schemas.microsoft.com/office/drawing/2014/main" id="{7DE7008D-3E27-489E-8371-7ABE000291FF}"/>
              </a:ext>
            </a:extLst>
          </p:cNvPr>
          <p:cNvSpPr txBox="1">
            <a:spLocks/>
          </p:cNvSpPr>
          <p:nvPr/>
        </p:nvSpPr>
        <p:spPr>
          <a:xfrm>
            <a:off x="232173" y="856631"/>
            <a:ext cx="8616860" cy="5367188"/>
          </a:xfrm>
          <a:prstGeom prst="rect">
            <a:avLst/>
          </a:prstGeom>
        </p:spPr>
        <p:txBody>
          <a:bodyPr/>
          <a:lstStyle>
            <a:lvl1pPr marL="257174" indent="-257174" algn="l" defTabSz="342898" rtl="0" eaLnBrk="1" latinLnBrk="0" hangingPunct="1">
              <a:spcBef>
                <a:spcPct val="20000"/>
              </a:spcBef>
              <a:buFont typeface="Arial"/>
              <a:buChar char="•"/>
              <a:defRPr sz="2400" kern="1200">
                <a:solidFill>
                  <a:schemeClr val="tx1"/>
                </a:solidFill>
                <a:latin typeface="+mn-lt"/>
                <a:ea typeface="+mn-ea"/>
                <a:cs typeface="+mn-cs"/>
              </a:defRPr>
            </a:lvl1pPr>
            <a:lvl2pPr marL="557210" indent="-214312" algn="l" defTabSz="342898" rtl="0" eaLnBrk="1" latinLnBrk="0" hangingPunct="1">
              <a:spcBef>
                <a:spcPct val="20000"/>
              </a:spcBef>
              <a:buFont typeface="Arial"/>
              <a:buChar char="–"/>
              <a:defRPr sz="2100" kern="1200">
                <a:solidFill>
                  <a:schemeClr val="tx1"/>
                </a:solidFill>
                <a:latin typeface="+mn-lt"/>
                <a:ea typeface="+mn-ea"/>
                <a:cs typeface="+mn-cs"/>
              </a:defRPr>
            </a:lvl2pPr>
            <a:lvl3pPr marL="857245" indent="-171449" algn="l" defTabSz="342898" rtl="0" eaLnBrk="1" latinLnBrk="0" hangingPunct="1">
              <a:spcBef>
                <a:spcPct val="20000"/>
              </a:spcBef>
              <a:buFont typeface="Arial"/>
              <a:buChar char="•"/>
              <a:defRPr sz="1800" kern="1200">
                <a:solidFill>
                  <a:schemeClr val="tx1"/>
                </a:solidFill>
                <a:latin typeface="+mn-lt"/>
                <a:ea typeface="+mn-ea"/>
                <a:cs typeface="+mn-cs"/>
              </a:defRPr>
            </a:lvl3pPr>
            <a:lvl4pPr marL="1200143" indent="-171449" algn="l" defTabSz="342898" rtl="0" eaLnBrk="1" latinLnBrk="0" hangingPunct="1">
              <a:spcBef>
                <a:spcPct val="20000"/>
              </a:spcBef>
              <a:buFont typeface="Arial"/>
              <a:buChar char="–"/>
              <a:defRPr sz="1500" kern="1200">
                <a:solidFill>
                  <a:schemeClr val="tx1"/>
                </a:solidFill>
                <a:latin typeface="+mn-lt"/>
                <a:ea typeface="+mn-ea"/>
                <a:cs typeface="+mn-cs"/>
              </a:defRPr>
            </a:lvl4pPr>
            <a:lvl5pPr marL="1543041" indent="-171449" algn="l" defTabSz="342898" rtl="0" eaLnBrk="1" latinLnBrk="0" hangingPunct="1">
              <a:spcBef>
                <a:spcPct val="20000"/>
              </a:spcBef>
              <a:buFont typeface="Arial"/>
              <a:buChar char="»"/>
              <a:defRPr sz="1500" kern="1200">
                <a:solidFill>
                  <a:schemeClr val="tx1"/>
                </a:solidFill>
                <a:latin typeface="+mn-lt"/>
                <a:ea typeface="+mn-ea"/>
                <a:cs typeface="+mn-cs"/>
              </a:defRPr>
            </a:lvl5pPr>
            <a:lvl6pPr marL="1885939" indent="-171449" algn="l" defTabSz="342898" rtl="0" eaLnBrk="1" latinLnBrk="0" hangingPunct="1">
              <a:spcBef>
                <a:spcPct val="20000"/>
              </a:spcBef>
              <a:buFont typeface="Arial"/>
              <a:buChar char="•"/>
              <a:defRPr sz="1500" kern="1200">
                <a:solidFill>
                  <a:schemeClr val="tx1"/>
                </a:solidFill>
                <a:latin typeface="+mn-lt"/>
                <a:ea typeface="+mn-ea"/>
                <a:cs typeface="+mn-cs"/>
              </a:defRPr>
            </a:lvl6pPr>
            <a:lvl7pPr marL="2228837" indent="-171449" algn="l" defTabSz="342898" rtl="0" eaLnBrk="1" latinLnBrk="0" hangingPunct="1">
              <a:spcBef>
                <a:spcPct val="20000"/>
              </a:spcBef>
              <a:buFont typeface="Arial"/>
              <a:buChar char="•"/>
              <a:defRPr sz="1500" kern="1200">
                <a:solidFill>
                  <a:schemeClr val="tx1"/>
                </a:solidFill>
                <a:latin typeface="+mn-lt"/>
                <a:ea typeface="+mn-ea"/>
                <a:cs typeface="+mn-cs"/>
              </a:defRPr>
            </a:lvl7pPr>
            <a:lvl8pPr marL="2571735" indent="-171449" algn="l" defTabSz="342898" rtl="0" eaLnBrk="1" latinLnBrk="0" hangingPunct="1">
              <a:spcBef>
                <a:spcPct val="20000"/>
              </a:spcBef>
              <a:buFont typeface="Arial"/>
              <a:buChar char="•"/>
              <a:defRPr sz="1500" kern="1200">
                <a:solidFill>
                  <a:schemeClr val="tx1"/>
                </a:solidFill>
                <a:latin typeface="+mn-lt"/>
                <a:ea typeface="+mn-ea"/>
                <a:cs typeface="+mn-cs"/>
              </a:defRPr>
            </a:lvl8pPr>
            <a:lvl9pPr marL="2914633" indent="-171449" algn="l" defTabSz="342898" rtl="0" eaLnBrk="1" latinLnBrk="0" hangingPunct="1">
              <a:spcBef>
                <a:spcPct val="20000"/>
              </a:spcBef>
              <a:buFont typeface="Arial"/>
              <a:buChar char="•"/>
              <a:defRPr sz="1500" kern="1200">
                <a:solidFill>
                  <a:schemeClr val="tx1"/>
                </a:solidFill>
                <a:latin typeface="+mn-lt"/>
                <a:ea typeface="+mn-ea"/>
                <a:cs typeface="+mn-cs"/>
              </a:defRPr>
            </a:lvl9pPr>
          </a:lstStyle>
          <a:p>
            <a:r>
              <a:rPr lang="en-US" dirty="0"/>
              <a:t>Risks Associated with ASC §842 Implementation</a:t>
            </a:r>
          </a:p>
          <a:p>
            <a:endParaRPr lang="en-US" dirty="0"/>
          </a:p>
          <a:p>
            <a:pPr marL="457200" indent="-457200">
              <a:buFont typeface="+mj-lt"/>
              <a:buAutoNum type="arabicPeriod"/>
            </a:pPr>
            <a:r>
              <a:rPr lang="en-US" sz="1200" dirty="0">
                <a:solidFill>
                  <a:schemeClr val="bg1"/>
                </a:solidFill>
              </a:rPr>
              <a:t>Data Collection/Incorrect Data Inputs</a:t>
            </a:r>
          </a:p>
          <a:p>
            <a:pPr marL="457200" indent="-457200">
              <a:buFont typeface="+mj-lt"/>
              <a:buAutoNum type="arabicPeriod"/>
            </a:pPr>
            <a:endParaRPr lang="en-US" sz="1200" dirty="0">
              <a:solidFill>
                <a:schemeClr val="bg1"/>
              </a:solidFill>
            </a:endParaRPr>
          </a:p>
          <a:p>
            <a:pPr marL="457200" indent="-457200">
              <a:buFont typeface="+mj-lt"/>
              <a:buAutoNum type="arabicPeriod"/>
            </a:pPr>
            <a:r>
              <a:rPr lang="en-US" sz="1200" dirty="0">
                <a:solidFill>
                  <a:schemeClr val="bg1"/>
                </a:solidFill>
              </a:rPr>
              <a:t>Document Management and Completeness</a:t>
            </a:r>
          </a:p>
          <a:p>
            <a:pPr marL="457200" indent="-457200">
              <a:buFont typeface="+mj-lt"/>
              <a:buAutoNum type="arabicPeriod"/>
            </a:pPr>
            <a:endParaRPr lang="en-US" sz="1200" dirty="0">
              <a:solidFill>
                <a:schemeClr val="bg1"/>
              </a:solidFill>
            </a:endParaRPr>
          </a:p>
          <a:p>
            <a:pPr marL="457200" indent="-457200">
              <a:buFont typeface="+mj-lt"/>
              <a:buAutoNum type="arabicPeriod"/>
            </a:pPr>
            <a:r>
              <a:rPr lang="en-US" sz="1200" dirty="0">
                <a:solidFill>
                  <a:schemeClr val="bg1"/>
                </a:solidFill>
              </a:rPr>
              <a:t>Misapplication of Topic §842</a:t>
            </a:r>
          </a:p>
          <a:p>
            <a:pPr marL="457200" indent="-457200">
              <a:buFont typeface="+mj-lt"/>
              <a:buAutoNum type="arabicPeriod"/>
            </a:pPr>
            <a:endParaRPr lang="en-US" sz="1200" dirty="0">
              <a:solidFill>
                <a:schemeClr val="bg1"/>
              </a:solidFill>
            </a:endParaRPr>
          </a:p>
          <a:p>
            <a:pPr marL="457200" indent="-457200">
              <a:buFont typeface="+mj-lt"/>
              <a:buAutoNum type="arabicPeriod"/>
            </a:pPr>
            <a:r>
              <a:rPr lang="en-US" sz="1200" dirty="0">
                <a:solidFill>
                  <a:schemeClr val="bg1"/>
                </a:solidFill>
              </a:rPr>
              <a:t>Misapplication of the Practical Expedients</a:t>
            </a:r>
          </a:p>
          <a:p>
            <a:pPr marL="457200" indent="-457200">
              <a:buFont typeface="+mj-lt"/>
              <a:buAutoNum type="arabicPeriod"/>
            </a:pPr>
            <a:endParaRPr lang="en-US" sz="1200" dirty="0">
              <a:solidFill>
                <a:schemeClr val="bg1"/>
              </a:solidFill>
            </a:endParaRPr>
          </a:p>
          <a:p>
            <a:pPr marL="457200" indent="-457200">
              <a:buFont typeface="+mj-lt"/>
              <a:buAutoNum type="arabicPeriod"/>
            </a:pPr>
            <a:r>
              <a:rPr lang="en-US" sz="1200" dirty="0">
                <a:solidFill>
                  <a:schemeClr val="bg1"/>
                </a:solidFill>
              </a:rPr>
              <a:t>Lease Classification</a:t>
            </a:r>
          </a:p>
          <a:p>
            <a:pPr marL="457200" indent="-457200">
              <a:buFont typeface="+mj-lt"/>
              <a:buAutoNum type="arabicPeriod"/>
            </a:pPr>
            <a:endParaRPr lang="en-US" sz="1200" dirty="0">
              <a:solidFill>
                <a:schemeClr val="bg1"/>
              </a:solidFill>
            </a:endParaRPr>
          </a:p>
          <a:p>
            <a:pPr marL="457200" indent="-457200">
              <a:buFont typeface="+mj-lt"/>
              <a:buAutoNum type="arabicPeriod"/>
            </a:pPr>
            <a:r>
              <a:rPr lang="en-US" sz="1200" dirty="0">
                <a:solidFill>
                  <a:schemeClr val="bg1"/>
                </a:solidFill>
              </a:rPr>
              <a:t>Contracts Do or Do Not Contain a Lease</a:t>
            </a:r>
          </a:p>
          <a:p>
            <a:pPr marL="457200" indent="-457200">
              <a:buFont typeface="+mj-lt"/>
              <a:buAutoNum type="arabicPeriod"/>
            </a:pPr>
            <a:endParaRPr lang="en-US" sz="1200" dirty="0">
              <a:solidFill>
                <a:schemeClr val="bg1"/>
              </a:solidFill>
            </a:endParaRPr>
          </a:p>
          <a:p>
            <a:pPr marL="457200" indent="-457200">
              <a:buFont typeface="+mj-lt"/>
              <a:buAutoNum type="arabicPeriod"/>
            </a:pPr>
            <a:r>
              <a:rPr lang="en-US" sz="1200" dirty="0">
                <a:solidFill>
                  <a:schemeClr val="bg1"/>
                </a:solidFill>
              </a:rPr>
              <a:t>Machine Learning Risk</a:t>
            </a:r>
          </a:p>
          <a:p>
            <a:pPr marL="457200" indent="-457200">
              <a:buFont typeface="+mj-lt"/>
              <a:buAutoNum type="arabicPeriod"/>
            </a:pPr>
            <a:endParaRPr lang="en-US" sz="1200" dirty="0">
              <a:solidFill>
                <a:schemeClr val="bg1"/>
              </a:solidFill>
            </a:endParaRPr>
          </a:p>
          <a:p>
            <a:pPr marL="457200" indent="-457200">
              <a:buFont typeface="+mj-lt"/>
              <a:buAutoNum type="arabicPeriod"/>
            </a:pPr>
            <a:r>
              <a:rPr lang="en-US" sz="1200" dirty="0">
                <a:solidFill>
                  <a:schemeClr val="bg1"/>
                </a:solidFill>
              </a:rPr>
              <a:t>Rollup of Data to Lease Accounting Footnote Disclosure</a:t>
            </a:r>
          </a:p>
          <a:p>
            <a:pPr marL="457200" indent="-457200">
              <a:buFont typeface="+mj-lt"/>
              <a:buAutoNum type="arabicPeriod"/>
            </a:pPr>
            <a:endParaRPr lang="en-US" sz="1200" dirty="0">
              <a:solidFill>
                <a:schemeClr val="bg1"/>
              </a:solidFill>
            </a:endParaRPr>
          </a:p>
          <a:p>
            <a:pPr algn="ctr"/>
            <a:endParaRPr lang="en-US" dirty="0">
              <a:solidFill>
                <a:srgbClr val="FF0000"/>
              </a:solidFill>
            </a:endParaRPr>
          </a:p>
        </p:txBody>
      </p:sp>
    </p:spTree>
    <p:extLst>
      <p:ext uri="{BB962C8B-B14F-4D97-AF65-F5344CB8AC3E}">
        <p14:creationId xmlns:p14="http://schemas.microsoft.com/office/powerpoint/2010/main" val="1904864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67A5A3-9BD0-2047-AA07-A133D3E3456A}"/>
              </a:ext>
            </a:extLst>
          </p:cNvPr>
          <p:cNvSpPr>
            <a:spLocks noGrp="1"/>
          </p:cNvSpPr>
          <p:nvPr>
            <p:ph type="body" sz="quarter" idx="13"/>
          </p:nvPr>
        </p:nvSpPr>
        <p:spPr/>
        <p:txBody>
          <a:bodyPr/>
          <a:lstStyle/>
          <a:p>
            <a:r>
              <a:rPr lang="en-US" dirty="0"/>
              <a:t>Questions</a:t>
            </a:r>
          </a:p>
        </p:txBody>
      </p:sp>
      <p:sp>
        <p:nvSpPr>
          <p:cNvPr id="3" name="TextBox 2">
            <a:extLst>
              <a:ext uri="{FF2B5EF4-FFF2-40B4-BE49-F238E27FC236}">
                <a16:creationId xmlns:a16="http://schemas.microsoft.com/office/drawing/2014/main" id="{F50D44E6-FAE7-4D7D-91CC-0527160ED9B8}"/>
              </a:ext>
            </a:extLst>
          </p:cNvPr>
          <p:cNvSpPr txBox="1"/>
          <p:nvPr/>
        </p:nvSpPr>
        <p:spPr>
          <a:xfrm>
            <a:off x="2851688" y="1635071"/>
            <a:ext cx="3440624" cy="336118"/>
          </a:xfrm>
          <a:prstGeom prst="rect">
            <a:avLst/>
          </a:prstGeom>
          <a:noFill/>
        </p:spPr>
        <p:txBody>
          <a:bodyPr wrap="square" rtlCol="0">
            <a:spAutoFit/>
          </a:bodyPr>
          <a:lstStyle/>
          <a:p>
            <a:r>
              <a:rPr lang="en-US" dirty="0">
                <a:solidFill>
                  <a:schemeClr val="accent6"/>
                </a:solidFill>
              </a:rPr>
              <a:t>WORK SMARTER. NOT HARDER.</a:t>
            </a:r>
          </a:p>
        </p:txBody>
      </p:sp>
    </p:spTree>
    <p:extLst>
      <p:ext uri="{BB962C8B-B14F-4D97-AF65-F5344CB8AC3E}">
        <p14:creationId xmlns:p14="http://schemas.microsoft.com/office/powerpoint/2010/main" val="3833906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F6CDC51-8D27-4BF4-AB33-7D5905E8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5329" y="2795"/>
            <a:ext cx="6468672" cy="6842743"/>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a:extLst>
              <a:ext uri="{FF2B5EF4-FFF2-40B4-BE49-F238E27FC236}">
                <a16:creationId xmlns:a16="http://schemas.microsoft.com/office/drawing/2014/main" id="{24FB90F3-DFB9-42D4-B851-120249962A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4833"/>
          <a:stretch/>
        </p:blipFill>
        <p:spPr>
          <a:xfrm flipH="1">
            <a:off x="0" y="0"/>
            <a:ext cx="9144000" cy="6842743"/>
          </a:xfrm>
          <a:prstGeom prst="rect">
            <a:avLst/>
          </a:prstGeom>
        </p:spPr>
      </p:pic>
      <p:sp>
        <p:nvSpPr>
          <p:cNvPr id="20" name="Freeform 60">
            <a:extLst>
              <a:ext uri="{FF2B5EF4-FFF2-40B4-BE49-F238E27FC236}">
                <a16:creationId xmlns:a16="http://schemas.microsoft.com/office/drawing/2014/main" id="{DF4CE22F-8463-44F2-BE50-65D9B503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2453" y="-2795"/>
            <a:ext cx="3753812" cy="2253410"/>
          </a:xfrm>
          <a:custGeom>
            <a:avLst/>
            <a:gdLst>
              <a:gd name="connsiteX0" fmla="*/ 39946 w 3960192"/>
              <a:gd name="connsiteY0" fmla="*/ 0 h 2377300"/>
              <a:gd name="connsiteX1" fmla="*/ 3920247 w 3960192"/>
              <a:gd name="connsiteY1" fmla="*/ 0 h 2377300"/>
              <a:gd name="connsiteX2" fmla="*/ 3949969 w 3960192"/>
              <a:gd name="connsiteY2" fmla="*/ 194751 h 2377300"/>
              <a:gd name="connsiteX3" fmla="*/ 3960192 w 3960192"/>
              <a:gd name="connsiteY3" fmla="*/ 397204 h 2377300"/>
              <a:gd name="connsiteX4" fmla="*/ 1980096 w 3960192"/>
              <a:gd name="connsiteY4" fmla="*/ 2377300 h 2377300"/>
              <a:gd name="connsiteX5" fmla="*/ 0 w 3960192"/>
              <a:gd name="connsiteY5" fmla="*/ 397204 h 2377300"/>
              <a:gd name="connsiteX6" fmla="*/ 10224 w 3960192"/>
              <a:gd name="connsiteY6" fmla="*/ 194751 h 237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377300">
                <a:moveTo>
                  <a:pt x="39946" y="0"/>
                </a:moveTo>
                <a:lnTo>
                  <a:pt x="3920247" y="0"/>
                </a:lnTo>
                <a:lnTo>
                  <a:pt x="3949969" y="194751"/>
                </a:lnTo>
                <a:cubicBezTo>
                  <a:pt x="3956729" y="261316"/>
                  <a:pt x="3960192" y="328856"/>
                  <a:pt x="3960192" y="397204"/>
                </a:cubicBezTo>
                <a:cubicBezTo>
                  <a:pt x="3960192" y="1490781"/>
                  <a:pt x="3073673" y="2377300"/>
                  <a:pt x="1980096" y="2377300"/>
                </a:cubicBezTo>
                <a:cubicBezTo>
                  <a:pt x="886519" y="2377300"/>
                  <a:pt x="0" y="1490781"/>
                  <a:pt x="0" y="397204"/>
                </a:cubicBezTo>
                <a:cubicBezTo>
                  <a:pt x="0" y="328856"/>
                  <a:pt x="3463" y="261316"/>
                  <a:pt x="10224" y="194751"/>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9" name="Picture 8">
            <a:extLst>
              <a:ext uri="{FF2B5EF4-FFF2-40B4-BE49-F238E27FC236}">
                <a16:creationId xmlns:a16="http://schemas.microsoft.com/office/drawing/2014/main" id="{88FF376A-8E92-4E74-9279-2EE2FA011B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26" b="95484" l="9585" r="89457">
                        <a14:foregroundMark x1="81150" y1="25806" x2="81150" y2="25806"/>
                        <a14:foregroundMark x1="83387" y1="81290" x2="83387" y2="81290"/>
                        <a14:foregroundMark x1="87220" y1="70323" x2="87220" y2="70323"/>
                        <a14:foregroundMark x1="77955" y1="95484" x2="77955" y2="95484"/>
                        <a14:foregroundMark x1="77636" y1="94839" x2="77636" y2="94839"/>
                        <a14:foregroundMark x1="16613" y1="12258" x2="16613" y2="12258"/>
                        <a14:foregroundMark x1="23642" y1="13548" x2="23642" y2="13548"/>
                        <a14:foregroundMark x1="33866" y1="3871" x2="33866" y2="3871"/>
                        <a14:foregroundMark x1="39297" y1="4516" x2="39297" y2="4516"/>
                        <a14:foregroundMark x1="36741" y1="7097" x2="36741" y2="7097"/>
                        <a14:foregroundMark x1="44728" y1="3226" x2="44728" y2="3226"/>
                        <a14:foregroundMark x1="50799" y1="64516" x2="50799" y2="64516"/>
                        <a14:foregroundMark x1="54952" y1="69032" x2="54952" y2="69032"/>
                        <a14:foregroundMark x1="40895" y1="67742" x2="40895" y2="67742"/>
                        <a14:foregroundMark x1="33227" y1="58710" x2="33227" y2="58710"/>
                        <a14:foregroundMark x1="33866" y1="52903" x2="33866" y2="52903"/>
                        <a14:foregroundMark x1="25879" y1="60000" x2="25879" y2="60000"/>
                        <a14:backgroundMark x1="76997" y1="94194" x2="76997" y2="94194"/>
                        <a14:backgroundMark x1="77636" y1="96129" x2="77636" y2="96129"/>
                        <a14:backgroundMark x1="77955" y1="94194" x2="77955" y2="94194"/>
                      </a14:backgroundRemoval>
                    </a14:imgEffect>
                  </a14:imgLayer>
                </a14:imgProps>
              </a:ext>
            </a:extLst>
          </a:blip>
          <a:stretch>
            <a:fillRect/>
          </a:stretch>
        </p:blipFill>
        <p:spPr>
          <a:xfrm>
            <a:off x="4138167" y="207602"/>
            <a:ext cx="2653560" cy="1314063"/>
          </a:xfrm>
          <a:prstGeom prst="rect">
            <a:avLst/>
          </a:prstGeom>
        </p:spPr>
      </p:pic>
      <p:sp>
        <p:nvSpPr>
          <p:cNvPr id="2" name="Title 1"/>
          <p:cNvSpPr>
            <a:spLocks noGrp="1"/>
          </p:cNvSpPr>
          <p:nvPr>
            <p:ph type="title"/>
          </p:nvPr>
        </p:nvSpPr>
        <p:spPr>
          <a:xfrm>
            <a:off x="441579" y="1459467"/>
            <a:ext cx="3858768" cy="1090538"/>
          </a:xfrm>
        </p:spPr>
        <p:txBody>
          <a:bodyPr vert="horz" lIns="91440" tIns="45720" rIns="91440" bIns="45720" rtlCol="0" anchor="ctr">
            <a:normAutofit/>
          </a:bodyPr>
          <a:lstStyle/>
          <a:p>
            <a:pPr defTabSz="914400">
              <a:lnSpc>
                <a:spcPct val="90000"/>
              </a:lnSpc>
            </a:pPr>
            <a:r>
              <a:rPr lang="en-US" sz="3000" kern="1200" dirty="0">
                <a:solidFill>
                  <a:srgbClr val="000000"/>
                </a:solidFill>
                <a:latin typeface="+mj-lt"/>
                <a:ea typeface="+mj-ea"/>
                <a:cs typeface="+mj-cs"/>
              </a:rPr>
              <a:t>Md</a:t>
            </a:r>
            <a:r>
              <a:rPr lang="en-US" sz="3000" kern="1200" dirty="0">
                <a:solidFill>
                  <a:schemeClr val="tx1"/>
                </a:solidFill>
                <a:latin typeface="+mj-lt"/>
                <a:ea typeface="+mj-ea"/>
                <a:cs typeface="+mj-cs"/>
              </a:rPr>
              <a:t>7</a:t>
            </a:r>
            <a:r>
              <a:rPr lang="en-US" sz="3000" kern="1200" dirty="0">
                <a:solidFill>
                  <a:srgbClr val="000000"/>
                </a:solidFill>
                <a:latin typeface="+mj-lt"/>
                <a:ea typeface="+mj-ea"/>
                <a:cs typeface="+mj-cs"/>
              </a:rPr>
              <a:t> Overview</a:t>
            </a:r>
          </a:p>
        </p:txBody>
      </p:sp>
      <p:sp>
        <p:nvSpPr>
          <p:cNvPr id="3" name="Text Placeholder 2">
            <a:extLst>
              <a:ext uri="{FF2B5EF4-FFF2-40B4-BE49-F238E27FC236}">
                <a16:creationId xmlns:a16="http://schemas.microsoft.com/office/drawing/2014/main" id="{34605D2E-2FD4-464C-A0F3-F3DD8635D7DB}"/>
              </a:ext>
            </a:extLst>
          </p:cNvPr>
          <p:cNvSpPr>
            <a:spLocks noGrp="1"/>
          </p:cNvSpPr>
          <p:nvPr>
            <p:ph type="body" sz="quarter" idx="17"/>
          </p:nvPr>
        </p:nvSpPr>
        <p:spPr>
          <a:xfrm>
            <a:off x="177851" y="2455422"/>
            <a:ext cx="3858768" cy="4007371"/>
          </a:xfrm>
        </p:spPr>
        <p:txBody>
          <a:bodyPr vert="horz" lIns="91440" tIns="45720" rIns="91440" bIns="45720" rtlCol="0" anchor="ctr">
            <a:normAutofit lnSpcReduction="10000"/>
          </a:bodyPr>
          <a:lstStyle/>
          <a:p>
            <a:pPr marL="628650" lvl="1" indent="-228600" defTabSz="914400">
              <a:lnSpc>
                <a:spcPct val="90000"/>
              </a:lnSpc>
              <a:buClr>
                <a:schemeClr val="accent6">
                  <a:lumMod val="75000"/>
                </a:schemeClr>
              </a:buClr>
              <a:buSzPct val="100000"/>
              <a:buFont typeface="Arial" panose="020B0604020202020204" pitchFamily="34" charset="0"/>
              <a:buChar char="•"/>
              <a:defRPr/>
            </a:pPr>
            <a:r>
              <a:rPr lang="en-US" sz="1400" dirty="0">
                <a:solidFill>
                  <a:srgbClr val="000000"/>
                </a:solidFill>
                <a:latin typeface="+mn-lt"/>
              </a:rPr>
              <a:t>Established in 2003</a:t>
            </a:r>
          </a:p>
          <a:p>
            <a:pPr marL="628650" lvl="1" indent="-228600" defTabSz="914400">
              <a:lnSpc>
                <a:spcPct val="90000"/>
              </a:lnSpc>
              <a:buClr>
                <a:schemeClr val="accent6">
                  <a:lumMod val="75000"/>
                </a:schemeClr>
              </a:buClr>
              <a:buSzPct val="100000"/>
              <a:buFont typeface="Arial" panose="020B0604020202020204" pitchFamily="34" charset="0"/>
              <a:buChar char="•"/>
              <a:defRPr/>
            </a:pPr>
            <a:endParaRPr lang="en-US" sz="1400" dirty="0">
              <a:solidFill>
                <a:srgbClr val="000000"/>
              </a:solidFill>
              <a:latin typeface="+mn-lt"/>
            </a:endParaRPr>
          </a:p>
          <a:p>
            <a:pPr marL="628650" lvl="1" indent="-228600" defTabSz="914400">
              <a:lnSpc>
                <a:spcPct val="90000"/>
              </a:lnSpc>
              <a:buClr>
                <a:schemeClr val="accent6">
                  <a:lumMod val="75000"/>
                </a:schemeClr>
              </a:buClr>
              <a:buSzPct val="100000"/>
              <a:buFont typeface="Arial" panose="020B0604020202020204" pitchFamily="34" charset="0"/>
              <a:buChar char="•"/>
              <a:defRPr/>
            </a:pPr>
            <a:r>
              <a:rPr lang="en-US" sz="1400" dirty="0">
                <a:solidFill>
                  <a:srgbClr val="000000"/>
                </a:solidFill>
                <a:latin typeface="+mn-lt"/>
              </a:rPr>
              <a:t>Md7 is a global leader in wireless network property services specializing in Telecomm Real Estate, Site Acquisition, Lease Administration, Analytics and Project Management</a:t>
            </a:r>
          </a:p>
          <a:p>
            <a:pPr marL="628650" lvl="1" indent="-228600" defTabSz="914400">
              <a:lnSpc>
                <a:spcPct val="90000"/>
              </a:lnSpc>
              <a:buClr>
                <a:schemeClr val="accent6">
                  <a:lumMod val="75000"/>
                </a:schemeClr>
              </a:buClr>
              <a:buSzPct val="100000"/>
              <a:buFont typeface="Arial" panose="020B0604020202020204" pitchFamily="34" charset="0"/>
              <a:buChar char="•"/>
              <a:defRPr/>
            </a:pPr>
            <a:endParaRPr lang="en-US" sz="1400" dirty="0">
              <a:solidFill>
                <a:srgbClr val="000000"/>
              </a:solidFill>
              <a:latin typeface="+mn-lt"/>
            </a:endParaRPr>
          </a:p>
          <a:p>
            <a:pPr marL="628650" lvl="1" indent="-228600" defTabSz="914400">
              <a:lnSpc>
                <a:spcPct val="90000"/>
              </a:lnSpc>
              <a:buClr>
                <a:schemeClr val="accent6">
                  <a:lumMod val="75000"/>
                </a:schemeClr>
              </a:buClr>
              <a:buSzPct val="100000"/>
              <a:buFont typeface="Arial" panose="020B0604020202020204" pitchFamily="34" charset="0"/>
              <a:buChar char="•"/>
              <a:defRPr/>
            </a:pPr>
            <a:r>
              <a:rPr lang="en-US" sz="1400" dirty="0">
                <a:solidFill>
                  <a:srgbClr val="000000"/>
                </a:solidFill>
                <a:latin typeface="+mn-lt"/>
              </a:rPr>
              <a:t>Executed on contracts in US:</a:t>
            </a:r>
          </a:p>
          <a:p>
            <a:pPr marL="1085850" lvl="2" indent="-228600" defTabSz="914400">
              <a:lnSpc>
                <a:spcPct val="90000"/>
              </a:lnSpc>
              <a:buFont typeface="Arial" panose="020B0604020202020204" pitchFamily="34" charset="0"/>
              <a:buChar char="•"/>
            </a:pPr>
            <a:r>
              <a:rPr lang="en-US" sz="1400" dirty="0">
                <a:solidFill>
                  <a:srgbClr val="000000"/>
                </a:solidFill>
                <a:latin typeface="+mn-lt"/>
                <a:cs typeface="+mn-cs"/>
              </a:rPr>
              <a:t>Top Wireless Service Providers, Tower Companies, Fiber infrastructure providers as well as Network Equipment Manufacturers and Integrators</a:t>
            </a:r>
          </a:p>
          <a:p>
            <a:pPr marL="1085850" lvl="2" indent="-228600" defTabSz="914400">
              <a:lnSpc>
                <a:spcPct val="90000"/>
              </a:lnSpc>
              <a:buFont typeface="Arial" panose="020B0604020202020204" pitchFamily="34" charset="0"/>
              <a:buChar char="•"/>
            </a:pPr>
            <a:endParaRPr lang="en-US" sz="1400" dirty="0">
              <a:solidFill>
                <a:srgbClr val="000000"/>
              </a:solidFill>
              <a:latin typeface="+mn-lt"/>
              <a:cs typeface="+mn-cs"/>
            </a:endParaRPr>
          </a:p>
          <a:p>
            <a:pPr marL="628650" lvl="1" indent="-228600" defTabSz="914400">
              <a:lnSpc>
                <a:spcPct val="90000"/>
              </a:lnSpc>
              <a:buClr>
                <a:schemeClr val="accent6">
                  <a:lumMod val="75000"/>
                </a:schemeClr>
              </a:buClr>
              <a:buSzPct val="100000"/>
              <a:buFont typeface="Arial" panose="020B0604020202020204" pitchFamily="34" charset="0"/>
              <a:buChar char="•"/>
              <a:defRPr/>
            </a:pPr>
            <a:r>
              <a:rPr lang="en-US" sz="1400" dirty="0">
                <a:solidFill>
                  <a:srgbClr val="000000"/>
                </a:solidFill>
                <a:latin typeface="+mn-lt"/>
              </a:rPr>
              <a:t>European Offices in Dublin &amp; Maastricht Supporting: </a:t>
            </a:r>
          </a:p>
          <a:p>
            <a:pPr marL="1085850" lvl="2" indent="-228600" defTabSz="914400">
              <a:lnSpc>
                <a:spcPct val="90000"/>
              </a:lnSpc>
              <a:buFont typeface="Arial" panose="020B0604020202020204" pitchFamily="34" charset="0"/>
              <a:buChar char="•"/>
            </a:pPr>
            <a:r>
              <a:rPr lang="en-US" sz="1400" dirty="0">
                <a:solidFill>
                  <a:srgbClr val="000000"/>
                </a:solidFill>
                <a:latin typeface="+mn-lt"/>
                <a:cs typeface="+mn-cs"/>
              </a:rPr>
              <a:t>11 Service Providers across 12 countries</a:t>
            </a:r>
          </a:p>
          <a:p>
            <a:pPr indent="-228600" defTabSz="914400">
              <a:lnSpc>
                <a:spcPct val="90000"/>
              </a:lnSpc>
              <a:buFont typeface="Arial" panose="020B0604020202020204" pitchFamily="34" charset="0"/>
              <a:buChar char="•"/>
            </a:pPr>
            <a:endParaRPr lang="en-US" sz="900" dirty="0">
              <a:solidFill>
                <a:srgbClr val="000000"/>
              </a:solidFill>
              <a:latin typeface="+mn-lt"/>
            </a:endParaRPr>
          </a:p>
        </p:txBody>
      </p:sp>
      <p:sp>
        <p:nvSpPr>
          <p:cNvPr id="22" name="Freeform 67">
            <a:extLst>
              <a:ext uri="{FF2B5EF4-FFF2-40B4-BE49-F238E27FC236}">
                <a16:creationId xmlns:a16="http://schemas.microsoft.com/office/drawing/2014/main" id="{3FA1383B-2709-4E36-8FF8-7A737213B4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0036" y="3000084"/>
            <a:ext cx="4723965" cy="3842659"/>
          </a:xfrm>
          <a:custGeom>
            <a:avLst/>
            <a:gdLst>
              <a:gd name="connsiteX0" fmla="*/ 2718646 w 4647408"/>
              <a:gd name="connsiteY0" fmla="*/ 0 h 3780384"/>
              <a:gd name="connsiteX1" fmla="*/ 4641019 w 4647408"/>
              <a:gd name="connsiteY1" fmla="*/ 796273 h 3780384"/>
              <a:gd name="connsiteX2" fmla="*/ 4647408 w 4647408"/>
              <a:gd name="connsiteY2" fmla="*/ 803303 h 3780384"/>
              <a:gd name="connsiteX3" fmla="*/ 4647408 w 4647408"/>
              <a:gd name="connsiteY3" fmla="*/ 3780384 h 3780384"/>
              <a:gd name="connsiteX4" fmla="*/ 215340 w 4647408"/>
              <a:gd name="connsiteY4" fmla="*/ 3780384 h 3780384"/>
              <a:gd name="connsiteX5" fmla="*/ 213645 w 4647408"/>
              <a:gd name="connsiteY5" fmla="*/ 3776866 h 3780384"/>
              <a:gd name="connsiteX6" fmla="*/ 0 w 4647408"/>
              <a:gd name="connsiteY6" fmla="*/ 2718646 h 3780384"/>
              <a:gd name="connsiteX7" fmla="*/ 2718646 w 4647408"/>
              <a:gd name="connsiteY7" fmla="*/ 0 h 378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08" h="3780384">
                <a:moveTo>
                  <a:pt x="2718646" y="0"/>
                </a:moveTo>
                <a:cubicBezTo>
                  <a:pt x="3469379" y="0"/>
                  <a:pt x="4149041" y="304295"/>
                  <a:pt x="4641019" y="796273"/>
                </a:cubicBezTo>
                <a:lnTo>
                  <a:pt x="4647408" y="803303"/>
                </a:lnTo>
                <a:lnTo>
                  <a:pt x="4647408" y="3780384"/>
                </a:lnTo>
                <a:lnTo>
                  <a:pt x="215340" y="3780384"/>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1" name="Picture 10">
            <a:extLst>
              <a:ext uri="{FF2B5EF4-FFF2-40B4-BE49-F238E27FC236}">
                <a16:creationId xmlns:a16="http://schemas.microsoft.com/office/drawing/2014/main" id="{D20A3A85-DDBA-41E4-8DB7-EC1E2E82C5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38" b="89752" l="9582" r="96341">
                        <a14:foregroundMark x1="18293" y1="79814" x2="18293" y2="79814"/>
                        <a14:foregroundMark x1="35714" y1="89130" x2="35714" y2="89130"/>
                        <a14:foregroundMark x1="34843" y1="85714" x2="34843" y2="85714"/>
                        <a14:foregroundMark x1="31882" y1="83540" x2="31882" y2="83540"/>
                        <a14:foregroundMark x1="29443" y1="81677" x2="29443" y2="81677"/>
                        <a14:foregroundMark x1="33624" y1="84783" x2="33624" y2="84783"/>
                        <a14:foregroundMark x1="85889" y1="83540" x2="85889" y2="83540"/>
                        <a14:foregroundMark x1="93031" y1="82609" x2="93031" y2="82609"/>
                        <a14:foregroundMark x1="94948" y1="85404" x2="94948" y2="85404"/>
                        <a14:foregroundMark x1="95645" y1="85404" x2="95645" y2="85404"/>
                        <a14:foregroundMark x1="96341" y1="82609" x2="96341" y2="82609"/>
                      </a14:backgroundRemoval>
                    </a14:imgEffect>
                  </a14:imgLayer>
                </a14:imgProps>
              </a:ext>
            </a:extLst>
          </a:blip>
          <a:stretch>
            <a:fillRect/>
          </a:stretch>
        </p:blipFill>
        <p:spPr>
          <a:xfrm>
            <a:off x="5202023" y="4333358"/>
            <a:ext cx="3678249" cy="2059819"/>
          </a:xfrm>
          <a:prstGeom prst="rect">
            <a:avLst/>
          </a:prstGeom>
        </p:spPr>
      </p:pic>
    </p:spTree>
    <p:extLst>
      <p:ext uri="{BB962C8B-B14F-4D97-AF65-F5344CB8AC3E}">
        <p14:creationId xmlns:p14="http://schemas.microsoft.com/office/powerpoint/2010/main" val="3413095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35BF-D706-214C-856C-BD05C1368328}"/>
              </a:ext>
            </a:extLst>
          </p:cNvPr>
          <p:cNvSpPr>
            <a:spLocks noGrp="1"/>
          </p:cNvSpPr>
          <p:nvPr>
            <p:ph type="title"/>
          </p:nvPr>
        </p:nvSpPr>
        <p:spPr/>
        <p:txBody>
          <a:bodyPr/>
          <a:lstStyle/>
          <a:p>
            <a:r>
              <a:rPr lang="en-US" sz="2000" dirty="0"/>
              <a:t>Our Experience</a:t>
            </a:r>
          </a:p>
        </p:txBody>
      </p:sp>
      <p:sp>
        <p:nvSpPr>
          <p:cNvPr id="3" name="TextBox 2">
            <a:extLst>
              <a:ext uri="{FF2B5EF4-FFF2-40B4-BE49-F238E27FC236}">
                <a16:creationId xmlns:a16="http://schemas.microsoft.com/office/drawing/2014/main" id="{72714010-F7C1-E04B-ADB3-FA3CE214050E}"/>
              </a:ext>
            </a:extLst>
          </p:cNvPr>
          <p:cNvSpPr txBox="1"/>
          <p:nvPr/>
        </p:nvSpPr>
        <p:spPr>
          <a:xfrm>
            <a:off x="186547" y="6564796"/>
            <a:ext cx="2532185" cy="205890"/>
          </a:xfrm>
          <a:prstGeom prst="rect">
            <a:avLst/>
          </a:prstGeom>
          <a:noFill/>
        </p:spPr>
        <p:txBody>
          <a:bodyPr wrap="square" rtlCol="0">
            <a:spAutoFit/>
          </a:bodyPr>
          <a:lstStyle/>
          <a:p>
            <a:pPr algn="l"/>
            <a:r>
              <a:rPr lang="en-US" sz="738" b="1" spc="277" dirty="0">
                <a:solidFill>
                  <a:schemeClr val="tx2"/>
                </a:solidFill>
                <a:latin typeface="Lato" panose="020F0502020204030203" pitchFamily="34" charset="77"/>
              </a:rPr>
              <a:t>WORK SMARTER. NOT HARDER.</a:t>
            </a:r>
          </a:p>
        </p:txBody>
      </p:sp>
      <p:graphicFrame>
        <p:nvGraphicFramePr>
          <p:cNvPr id="4" name="Diagram 3">
            <a:extLst>
              <a:ext uri="{FF2B5EF4-FFF2-40B4-BE49-F238E27FC236}">
                <a16:creationId xmlns:a16="http://schemas.microsoft.com/office/drawing/2014/main" id="{2EC09EAF-9B48-48D9-A031-EAA82AC865B0}"/>
              </a:ext>
            </a:extLst>
          </p:cNvPr>
          <p:cNvGraphicFramePr/>
          <p:nvPr>
            <p:extLst>
              <p:ext uri="{D42A27DB-BD31-4B8C-83A1-F6EECF244321}">
                <p14:modId xmlns:p14="http://schemas.microsoft.com/office/powerpoint/2010/main" val="3466101544"/>
              </p:ext>
            </p:extLst>
          </p:nvPr>
        </p:nvGraphicFramePr>
        <p:xfrm>
          <a:off x="1623678" y="130241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C71A96C-785F-48D8-945D-7F84EF70FFD2}"/>
              </a:ext>
            </a:extLst>
          </p:cNvPr>
          <p:cNvSpPr txBox="1"/>
          <p:nvPr/>
        </p:nvSpPr>
        <p:spPr>
          <a:xfrm>
            <a:off x="1623219" y="877994"/>
            <a:ext cx="6096459" cy="369332"/>
          </a:xfrm>
          <a:prstGeom prst="rect">
            <a:avLst/>
          </a:prstGeom>
          <a:solidFill>
            <a:schemeClr val="tx1"/>
          </a:solidFill>
        </p:spPr>
        <p:txBody>
          <a:bodyPr wrap="square" rtlCol="0">
            <a:spAutoFit/>
          </a:bodyPr>
          <a:lstStyle/>
          <a:p>
            <a:r>
              <a:rPr lang="en-US" b="1" dirty="0">
                <a:solidFill>
                  <a:schemeClr val="accent1"/>
                </a:solidFill>
                <a:latin typeface="Lato" panose="020F0502020204030203" pitchFamily="34" charset="0"/>
                <a:ea typeface="Lato" panose="020F0502020204030203" pitchFamily="34" charset="0"/>
                <a:cs typeface="Lato" panose="020F0502020204030203" pitchFamily="34" charset="0"/>
              </a:rPr>
              <a:t>Site Acquisition… Lease Optimization…</a:t>
            </a:r>
            <a:endParaRPr lang="de-DE" dirty="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6" name="TextBox 5">
            <a:extLst>
              <a:ext uri="{FF2B5EF4-FFF2-40B4-BE49-F238E27FC236}">
                <a16:creationId xmlns:a16="http://schemas.microsoft.com/office/drawing/2014/main" id="{CA5397F7-72A4-431A-A7E5-593982FA1B72}"/>
              </a:ext>
            </a:extLst>
          </p:cNvPr>
          <p:cNvSpPr txBox="1"/>
          <p:nvPr/>
        </p:nvSpPr>
        <p:spPr>
          <a:xfrm rot="16200000">
            <a:off x="-599534" y="3149745"/>
            <a:ext cx="3840480" cy="369332"/>
          </a:xfrm>
          <a:prstGeom prst="rect">
            <a:avLst/>
          </a:prstGeom>
          <a:solidFill>
            <a:schemeClr val="tx1"/>
          </a:solidFill>
        </p:spPr>
        <p:txBody>
          <a:bodyPr wrap="square" rtlCol="0">
            <a:spAutoFit/>
          </a:bodyPr>
          <a:lstStyle>
            <a:defPPr>
              <a:defRPr lang="en-US"/>
            </a:defPPr>
            <a:lvl1pPr>
              <a:defRPr b="1">
                <a:solidFill>
                  <a:schemeClr val="accent1"/>
                </a:solidFill>
              </a:defRPr>
            </a:lvl1pPr>
          </a:lstStyle>
          <a:p>
            <a:r>
              <a:rPr lang="en-US" dirty="0">
                <a:latin typeface="Lato" panose="020F0502020204030203" pitchFamily="34" charset="0"/>
                <a:ea typeface="Lato" panose="020F0502020204030203" pitchFamily="34" charset="0"/>
                <a:cs typeface="Lato" panose="020F0502020204030203" pitchFamily="34" charset="0"/>
              </a:rPr>
              <a:t>Audits &amp; Abstracts…</a:t>
            </a:r>
            <a:endParaRPr lang="de-DE"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7F14076E-9FD5-4430-AA10-36F393EACA19}"/>
              </a:ext>
            </a:extLst>
          </p:cNvPr>
          <p:cNvSpPr txBox="1"/>
          <p:nvPr/>
        </p:nvSpPr>
        <p:spPr>
          <a:xfrm>
            <a:off x="1624137" y="5446090"/>
            <a:ext cx="6096000" cy="369332"/>
          </a:xfrm>
          <a:prstGeom prst="rect">
            <a:avLst/>
          </a:prstGeom>
          <a:solidFill>
            <a:schemeClr val="tx1"/>
          </a:solidFill>
        </p:spPr>
        <p:txBody>
          <a:bodyPr wrap="square" rtlCol="0">
            <a:spAutoFit/>
          </a:bodyPr>
          <a:lstStyle>
            <a:defPPr>
              <a:defRPr lang="en-US"/>
            </a:defPPr>
            <a:lvl1pPr>
              <a:defRPr b="1">
                <a:solidFill>
                  <a:schemeClr val="accent1"/>
                </a:solidFill>
              </a:defRPr>
            </a:lvl1pPr>
          </a:lstStyle>
          <a:p>
            <a:pPr algn="r"/>
            <a:r>
              <a:rPr lang="en-US" dirty="0">
                <a:latin typeface="Lato" panose="020F0502020204030203" pitchFamily="34" charset="0"/>
                <a:ea typeface="Lato" panose="020F0502020204030203" pitchFamily="34" charset="0"/>
                <a:cs typeface="Lato" panose="020F0502020204030203" pitchFamily="34" charset="0"/>
              </a:rPr>
              <a:t>Lease Administration &amp; Landlord Management…</a:t>
            </a:r>
            <a:endParaRPr lang="de-DE" dirty="0">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C862B852-53FE-4355-A9C9-8654301AAB27}"/>
              </a:ext>
            </a:extLst>
          </p:cNvPr>
          <p:cNvSpPr txBox="1"/>
          <p:nvPr/>
        </p:nvSpPr>
        <p:spPr>
          <a:xfrm rot="16200000">
            <a:off x="6099481" y="3149745"/>
            <a:ext cx="3840480" cy="369332"/>
          </a:xfrm>
          <a:prstGeom prst="rect">
            <a:avLst/>
          </a:prstGeom>
          <a:solidFill>
            <a:schemeClr val="tx1"/>
          </a:solidFill>
        </p:spPr>
        <p:txBody>
          <a:bodyPr wrap="square" rtlCol="0">
            <a:spAutoFit/>
          </a:bodyPr>
          <a:lstStyle>
            <a:defPPr>
              <a:defRPr lang="en-US"/>
            </a:defPPr>
            <a:lvl1pPr>
              <a:defRPr b="1">
                <a:solidFill>
                  <a:schemeClr val="accent1"/>
                </a:solidFill>
              </a:defRPr>
            </a:lvl1pPr>
          </a:lstStyle>
          <a:p>
            <a:pPr algn="r"/>
            <a:r>
              <a:rPr lang="en-US" dirty="0">
                <a:latin typeface="Lato" panose="020F0502020204030203" pitchFamily="34" charset="0"/>
                <a:ea typeface="Lato" panose="020F0502020204030203" pitchFamily="34" charset="0"/>
                <a:cs typeface="Lato" panose="020F0502020204030203" pitchFamily="34" charset="0"/>
              </a:rPr>
              <a:t>Construction Management…</a:t>
            </a:r>
            <a:endParaRPr lang="de-DE"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868672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transparent ai image">
            <a:extLst>
              <a:ext uri="{FF2B5EF4-FFF2-40B4-BE49-F238E27FC236}">
                <a16:creationId xmlns:a16="http://schemas.microsoft.com/office/drawing/2014/main" id="{6BB655F2-7C45-4267-8D0D-B4D9E69ED2E8}"/>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255" r="21412"/>
          <a:stretch/>
        </p:blipFill>
        <p:spPr bwMode="auto">
          <a:xfrm>
            <a:off x="20" y="1"/>
            <a:ext cx="9143980" cy="6857999"/>
          </a:xfrm>
          <a:prstGeom prst="rect">
            <a:avLst/>
          </a:prstGeom>
          <a:solidFill>
            <a:schemeClr val="bg1">
              <a:alpha val="80000"/>
            </a:schemeClr>
          </a:solidFill>
        </p:spPr>
      </p:pic>
      <p:sp>
        <p:nvSpPr>
          <p:cNvPr id="2" name="Title 1"/>
          <p:cNvSpPr>
            <a:spLocks noGrp="1"/>
          </p:cNvSpPr>
          <p:nvPr>
            <p:ph type="title"/>
          </p:nvPr>
        </p:nvSpPr>
        <p:spPr>
          <a:xfrm>
            <a:off x="1143000" y="1122362"/>
            <a:ext cx="6858000" cy="2900518"/>
          </a:xfrm>
        </p:spPr>
        <p:txBody>
          <a:bodyPr vert="horz" lIns="91440" tIns="45720" rIns="91440" bIns="45720" rtlCol="0" anchor="b">
            <a:normAutofit/>
          </a:bodyPr>
          <a:lstStyle/>
          <a:p>
            <a:pPr algn="ctr" defTabSz="914400">
              <a:lnSpc>
                <a:spcPct val="90000"/>
              </a:lnSpc>
            </a:pPr>
            <a:r>
              <a:rPr lang="en-US" sz="6000" dirty="0">
                <a:solidFill>
                  <a:srgbClr val="FFFFFF"/>
                </a:solidFill>
              </a:rPr>
              <a:t>WHAT IS AI?</a:t>
            </a:r>
          </a:p>
        </p:txBody>
      </p:sp>
    </p:spTree>
    <p:extLst>
      <p:ext uri="{BB962C8B-B14F-4D97-AF65-F5344CB8AC3E}">
        <p14:creationId xmlns:p14="http://schemas.microsoft.com/office/powerpoint/2010/main" val="62000232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35BF-D706-214C-856C-BD05C1368328}"/>
              </a:ext>
            </a:extLst>
          </p:cNvPr>
          <p:cNvSpPr>
            <a:spLocks noGrp="1"/>
          </p:cNvSpPr>
          <p:nvPr>
            <p:ph type="title"/>
          </p:nvPr>
        </p:nvSpPr>
        <p:spPr/>
        <p:txBody>
          <a:bodyPr/>
          <a:lstStyle/>
          <a:p>
            <a:r>
              <a:rPr lang="en-US" sz="2000" dirty="0"/>
              <a:t>Buzzwords: What Do They Mean?</a:t>
            </a:r>
          </a:p>
        </p:txBody>
      </p:sp>
      <p:sp>
        <p:nvSpPr>
          <p:cNvPr id="7" name="TextBox 6">
            <a:extLst>
              <a:ext uri="{FF2B5EF4-FFF2-40B4-BE49-F238E27FC236}">
                <a16:creationId xmlns:a16="http://schemas.microsoft.com/office/drawing/2014/main" id="{8C3E8AE9-1D65-B44D-BF83-EE59FEDAC9B5}"/>
              </a:ext>
            </a:extLst>
          </p:cNvPr>
          <p:cNvSpPr txBox="1"/>
          <p:nvPr/>
        </p:nvSpPr>
        <p:spPr>
          <a:xfrm>
            <a:off x="186547" y="6564796"/>
            <a:ext cx="2532185" cy="205890"/>
          </a:xfrm>
          <a:prstGeom prst="rect">
            <a:avLst/>
          </a:prstGeom>
          <a:noFill/>
        </p:spPr>
        <p:txBody>
          <a:bodyPr wrap="square" rtlCol="0">
            <a:spAutoFit/>
          </a:bodyPr>
          <a:lstStyle/>
          <a:p>
            <a:pPr algn="l"/>
            <a:r>
              <a:rPr lang="en-US" sz="738" b="1" spc="277" dirty="0">
                <a:solidFill>
                  <a:schemeClr val="tx2"/>
                </a:solidFill>
                <a:latin typeface="Lato" panose="020F0502020204030203" pitchFamily="34" charset="77"/>
              </a:rPr>
              <a:t>WORK SMARTER. NOT HARDER.</a:t>
            </a:r>
          </a:p>
        </p:txBody>
      </p:sp>
      <p:sp>
        <p:nvSpPr>
          <p:cNvPr id="11" name="Rectangle 10">
            <a:extLst>
              <a:ext uri="{FF2B5EF4-FFF2-40B4-BE49-F238E27FC236}">
                <a16:creationId xmlns:a16="http://schemas.microsoft.com/office/drawing/2014/main" id="{770F343F-596F-4643-B6B0-B72258B8F949}"/>
              </a:ext>
            </a:extLst>
          </p:cNvPr>
          <p:cNvSpPr/>
          <p:nvPr/>
        </p:nvSpPr>
        <p:spPr>
          <a:xfrm>
            <a:off x="232173" y="1039170"/>
            <a:ext cx="8229600" cy="4524315"/>
          </a:xfrm>
          <a:prstGeom prst="rect">
            <a:avLst/>
          </a:prstGeom>
        </p:spPr>
        <p:txBody>
          <a:bodyPr wrap="square">
            <a:spAutoFit/>
          </a:bodyPr>
          <a:lstStyle/>
          <a:p>
            <a:r>
              <a:rPr lang="en-US" sz="1800" b="1" dirty="0">
                <a:latin typeface="Franklin Gothic Medium" panose="020B0603020102020204" pitchFamily="34" charset="0"/>
                <a:ea typeface="Verdana" pitchFamily="34" charset="0"/>
                <a:cs typeface="Verdana" pitchFamily="34" charset="0"/>
              </a:rPr>
              <a:t>Machine Learning: </a:t>
            </a:r>
            <a:r>
              <a:rPr lang="en-US" sz="1800" b="1" dirty="0">
                <a:solidFill>
                  <a:schemeClr val="bg1"/>
                </a:solidFill>
                <a:latin typeface="Franklin Gothic Medium" panose="020B0603020102020204" pitchFamily="34" charset="0"/>
                <a:ea typeface="Verdana" pitchFamily="34" charset="0"/>
                <a:cs typeface="Verdana" pitchFamily="34" charset="0"/>
              </a:rPr>
              <a:t>The study of algorithms and statistical models that computer systems use to effectively perform a specific task without using explicit instructions.  With machine learning, a computer program is said to learn from experience (E) with respect to a task (T) and some performance measure (P), if its performance on T, as measured by P, improves with experience E.</a:t>
            </a:r>
          </a:p>
          <a:p>
            <a:endParaRPr lang="en-US" sz="1800" b="1" dirty="0">
              <a:solidFill>
                <a:schemeClr val="bg1"/>
              </a:solidFill>
              <a:latin typeface="Franklin Gothic Medium" panose="020B0603020102020204" pitchFamily="34" charset="0"/>
              <a:ea typeface="Verdana" pitchFamily="34" charset="0"/>
              <a:cs typeface="Verdana" pitchFamily="34" charset="0"/>
            </a:endParaRPr>
          </a:p>
          <a:p>
            <a:endParaRPr lang="en-US" sz="1800" b="1" dirty="0">
              <a:solidFill>
                <a:schemeClr val="bg1"/>
              </a:solidFill>
              <a:latin typeface="Franklin Gothic Medium" panose="020B0603020102020204" pitchFamily="34" charset="0"/>
              <a:ea typeface="Verdana" pitchFamily="34" charset="0"/>
              <a:cs typeface="Verdana" pitchFamily="34" charset="0"/>
            </a:endParaRPr>
          </a:p>
          <a:p>
            <a:r>
              <a:rPr lang="en-US" sz="1800" b="1" dirty="0">
                <a:latin typeface="Franklin Gothic Medium" panose="020B0603020102020204" pitchFamily="34" charset="0"/>
                <a:ea typeface="Verdana" pitchFamily="34" charset="0"/>
                <a:cs typeface="Verdana" pitchFamily="34" charset="0"/>
              </a:rPr>
              <a:t>Artificial Intelligence: </a:t>
            </a:r>
            <a:r>
              <a:rPr lang="en-US" sz="1800" b="1" dirty="0">
                <a:solidFill>
                  <a:schemeClr val="bg1"/>
                </a:solidFill>
                <a:latin typeface="Franklin Gothic Medium" panose="020B0603020102020204" pitchFamily="34" charset="0"/>
                <a:ea typeface="Verdana" pitchFamily="34" charset="0"/>
                <a:cs typeface="Verdana" pitchFamily="34" charset="0"/>
              </a:rPr>
              <a:t>A field of computer science that pertains to any device that perceives its environment and takes actions that maximize its chance of successfully achieving its goals. Essentially, this is describing machines that mimic “cognitive” functions associated with the human mind.</a:t>
            </a:r>
          </a:p>
          <a:p>
            <a:endParaRPr lang="en-US" sz="1800" b="1" dirty="0">
              <a:solidFill>
                <a:schemeClr val="bg1"/>
              </a:solidFill>
              <a:latin typeface="Franklin Gothic Medium" panose="020B0603020102020204" pitchFamily="34" charset="0"/>
              <a:ea typeface="Verdana" pitchFamily="34" charset="0"/>
              <a:cs typeface="Verdana" pitchFamily="34" charset="0"/>
            </a:endParaRPr>
          </a:p>
          <a:p>
            <a:endParaRPr lang="en-US" sz="1800" b="1" dirty="0">
              <a:solidFill>
                <a:schemeClr val="bg1"/>
              </a:solidFill>
              <a:latin typeface="Franklin Gothic Medium" panose="020B0603020102020204" pitchFamily="34" charset="0"/>
              <a:ea typeface="Verdana" pitchFamily="34" charset="0"/>
              <a:cs typeface="Verdana" pitchFamily="34" charset="0"/>
            </a:endParaRPr>
          </a:p>
          <a:p>
            <a:r>
              <a:rPr lang="en-US" sz="1800" b="1" dirty="0">
                <a:latin typeface="Franklin Gothic Medium" panose="020B0603020102020204" pitchFamily="34" charset="0"/>
                <a:ea typeface="Verdana" pitchFamily="34" charset="0"/>
                <a:cs typeface="Verdana" pitchFamily="34" charset="0"/>
              </a:rPr>
              <a:t>Natural Language Processing:</a:t>
            </a:r>
            <a:r>
              <a:rPr lang="en-US" sz="1800" b="1" dirty="0">
                <a:solidFill>
                  <a:schemeClr val="bg1"/>
                </a:solidFill>
                <a:latin typeface="Franklin Gothic Medium" panose="020B0603020102020204" pitchFamily="34" charset="0"/>
                <a:ea typeface="Verdana" pitchFamily="34" charset="0"/>
                <a:cs typeface="Verdana" pitchFamily="34" charset="0"/>
              </a:rPr>
              <a:t> A field of computer science, artificial intelligence, and computational linguistics concerned with the interactions between computers and human (natural) language.</a:t>
            </a:r>
            <a:endParaRPr lang="en-US" sz="1800" dirty="0">
              <a:solidFill>
                <a:schemeClr val="bg1"/>
              </a:solidFill>
              <a:latin typeface="Franklin Gothic Medium" panose="020B0603020102020204" pitchFamily="34" charset="0"/>
              <a:ea typeface="Verdana" pitchFamily="34" charset="0"/>
              <a:cs typeface="Verdana" pitchFamily="34" charset="0"/>
            </a:endParaRPr>
          </a:p>
        </p:txBody>
      </p:sp>
    </p:spTree>
    <p:extLst>
      <p:ext uri="{BB962C8B-B14F-4D97-AF65-F5344CB8AC3E}">
        <p14:creationId xmlns:p14="http://schemas.microsoft.com/office/powerpoint/2010/main" val="3482433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35BF-D706-214C-856C-BD05C1368328}"/>
              </a:ext>
            </a:extLst>
          </p:cNvPr>
          <p:cNvSpPr>
            <a:spLocks noGrp="1"/>
          </p:cNvSpPr>
          <p:nvPr>
            <p:ph type="title"/>
          </p:nvPr>
        </p:nvSpPr>
        <p:spPr/>
        <p:txBody>
          <a:bodyPr/>
          <a:lstStyle/>
          <a:p>
            <a:r>
              <a:rPr lang="en-US" sz="2000" dirty="0"/>
              <a:t>How is Md7 Utilizing This Technology? Contract Analyzer</a:t>
            </a:r>
          </a:p>
        </p:txBody>
      </p:sp>
      <p:sp>
        <p:nvSpPr>
          <p:cNvPr id="7" name="TextBox 6">
            <a:extLst>
              <a:ext uri="{FF2B5EF4-FFF2-40B4-BE49-F238E27FC236}">
                <a16:creationId xmlns:a16="http://schemas.microsoft.com/office/drawing/2014/main" id="{8C3E8AE9-1D65-B44D-BF83-EE59FEDAC9B5}"/>
              </a:ext>
            </a:extLst>
          </p:cNvPr>
          <p:cNvSpPr txBox="1"/>
          <p:nvPr/>
        </p:nvSpPr>
        <p:spPr>
          <a:xfrm>
            <a:off x="186547" y="6564796"/>
            <a:ext cx="2532185" cy="205890"/>
          </a:xfrm>
          <a:prstGeom prst="rect">
            <a:avLst/>
          </a:prstGeom>
          <a:noFill/>
        </p:spPr>
        <p:txBody>
          <a:bodyPr wrap="square" rtlCol="0">
            <a:spAutoFit/>
          </a:bodyPr>
          <a:lstStyle/>
          <a:p>
            <a:pPr algn="l"/>
            <a:r>
              <a:rPr lang="en-US" sz="738" b="1" spc="277" dirty="0">
                <a:solidFill>
                  <a:schemeClr val="tx2"/>
                </a:solidFill>
                <a:latin typeface="Lato" panose="020F0502020204030203" pitchFamily="34" charset="77"/>
              </a:rPr>
              <a:t>WORK SMARTER. NOT HARDER.</a:t>
            </a:r>
          </a:p>
        </p:txBody>
      </p:sp>
      <p:pic>
        <p:nvPicPr>
          <p:cNvPr id="5" name="Picture 4">
            <a:extLst>
              <a:ext uri="{FF2B5EF4-FFF2-40B4-BE49-F238E27FC236}">
                <a16:creationId xmlns:a16="http://schemas.microsoft.com/office/drawing/2014/main" id="{2563D5B8-DACA-4F8D-9C3B-2A80B8B71140}"/>
              </a:ext>
            </a:extLst>
          </p:cNvPr>
          <p:cNvPicPr>
            <a:picLocks noChangeAspect="1"/>
          </p:cNvPicPr>
          <p:nvPr/>
        </p:nvPicPr>
        <p:blipFill>
          <a:blip r:embed="rId2"/>
          <a:stretch>
            <a:fillRect/>
          </a:stretch>
        </p:blipFill>
        <p:spPr>
          <a:xfrm>
            <a:off x="424651" y="1618643"/>
            <a:ext cx="3779848" cy="3468137"/>
          </a:xfrm>
          <a:prstGeom prst="rect">
            <a:avLst/>
          </a:prstGeom>
        </p:spPr>
      </p:pic>
      <p:sp>
        <p:nvSpPr>
          <p:cNvPr id="6" name="Rectangle 5">
            <a:extLst>
              <a:ext uri="{FF2B5EF4-FFF2-40B4-BE49-F238E27FC236}">
                <a16:creationId xmlns:a16="http://schemas.microsoft.com/office/drawing/2014/main" id="{12B2FCBD-F937-4FB6-85BF-4DACE9F59BAB}"/>
              </a:ext>
            </a:extLst>
          </p:cNvPr>
          <p:cNvSpPr/>
          <p:nvPr/>
        </p:nvSpPr>
        <p:spPr>
          <a:xfrm>
            <a:off x="4909348" y="1044388"/>
            <a:ext cx="3297172" cy="2308324"/>
          </a:xfrm>
          <a:prstGeom prst="rect">
            <a:avLst/>
          </a:prstGeom>
        </p:spPr>
        <p:txBody>
          <a:bodyPr wrap="square">
            <a:spAutoFit/>
          </a:bodyPr>
          <a:lstStyle/>
          <a:p>
            <a:r>
              <a:rPr lang="en-US" sz="2400" dirty="0">
                <a:solidFill>
                  <a:schemeClr val="bg1"/>
                </a:solidFill>
                <a:latin typeface="Franklin Gothic Medium" panose="020B0603020102020204" pitchFamily="34" charset="0"/>
                <a:ea typeface="Verdana" pitchFamily="34" charset="0"/>
                <a:cs typeface="Verdana" pitchFamily="34" charset="0"/>
              </a:rPr>
              <a:t>- Leverages Machine Learning and Natural Language Processing</a:t>
            </a:r>
          </a:p>
          <a:p>
            <a:endParaRPr lang="en-US" sz="2400" dirty="0">
              <a:solidFill>
                <a:schemeClr val="bg1"/>
              </a:solidFill>
              <a:latin typeface="Franklin Gothic Medium" panose="020B0603020102020204" pitchFamily="34" charset="0"/>
              <a:ea typeface="Verdana" pitchFamily="34" charset="0"/>
              <a:cs typeface="Verdana" pitchFamily="34" charset="0"/>
            </a:endParaRPr>
          </a:p>
          <a:p>
            <a:r>
              <a:rPr lang="en-US" sz="2400" dirty="0">
                <a:solidFill>
                  <a:schemeClr val="bg1"/>
                </a:solidFill>
                <a:latin typeface="Franklin Gothic Medium" panose="020B0603020102020204" pitchFamily="34" charset="0"/>
                <a:ea typeface="Verdana" pitchFamily="34" charset="0"/>
                <a:cs typeface="Verdana" pitchFamily="34" charset="0"/>
              </a:rPr>
              <a:t>- Increase in accuracy over human abstraction</a:t>
            </a:r>
          </a:p>
        </p:txBody>
      </p:sp>
      <p:sp>
        <p:nvSpPr>
          <p:cNvPr id="8" name="Rectangle 7">
            <a:extLst>
              <a:ext uri="{FF2B5EF4-FFF2-40B4-BE49-F238E27FC236}">
                <a16:creationId xmlns:a16="http://schemas.microsoft.com/office/drawing/2014/main" id="{4E49D5A2-85CB-4EB0-B2C5-2E696A59D55A}"/>
              </a:ext>
            </a:extLst>
          </p:cNvPr>
          <p:cNvSpPr/>
          <p:nvPr/>
        </p:nvSpPr>
        <p:spPr>
          <a:xfrm>
            <a:off x="4909348" y="3656689"/>
            <a:ext cx="3373151" cy="461665"/>
          </a:xfrm>
          <a:prstGeom prst="rect">
            <a:avLst/>
          </a:prstGeom>
        </p:spPr>
        <p:txBody>
          <a:bodyPr wrap="square">
            <a:spAutoFit/>
          </a:bodyPr>
          <a:lstStyle/>
          <a:p>
            <a:r>
              <a:rPr lang="en-US" sz="2400" b="1" dirty="0">
                <a:latin typeface="Franklin Gothic Medium" panose="020B0603020102020204" pitchFamily="34" charset="0"/>
                <a:ea typeface="Verdana" pitchFamily="34" charset="0"/>
                <a:cs typeface="Verdana" pitchFamily="34" charset="0"/>
              </a:rPr>
              <a:t>- 30%-90% </a:t>
            </a:r>
            <a:r>
              <a:rPr lang="en-US" sz="2400" dirty="0">
                <a:solidFill>
                  <a:schemeClr val="bg1"/>
                </a:solidFill>
                <a:latin typeface="Franklin Gothic Medium" panose="020B0603020102020204" pitchFamily="34" charset="0"/>
                <a:ea typeface="Verdana" pitchFamily="34" charset="0"/>
                <a:cs typeface="Verdana" pitchFamily="34" charset="0"/>
              </a:rPr>
              <a:t>time savings</a:t>
            </a:r>
          </a:p>
        </p:txBody>
      </p:sp>
      <p:sp>
        <p:nvSpPr>
          <p:cNvPr id="9" name="Rectangle 8">
            <a:extLst>
              <a:ext uri="{FF2B5EF4-FFF2-40B4-BE49-F238E27FC236}">
                <a16:creationId xmlns:a16="http://schemas.microsoft.com/office/drawing/2014/main" id="{00F53209-EEC9-43C6-A2F2-85A856EB3DB9}"/>
              </a:ext>
            </a:extLst>
          </p:cNvPr>
          <p:cNvSpPr/>
          <p:nvPr/>
        </p:nvSpPr>
        <p:spPr>
          <a:xfrm>
            <a:off x="4909348" y="4422107"/>
            <a:ext cx="3810001" cy="1200329"/>
          </a:xfrm>
          <a:prstGeom prst="rect">
            <a:avLst/>
          </a:prstGeom>
        </p:spPr>
        <p:txBody>
          <a:bodyPr wrap="square">
            <a:spAutoFit/>
          </a:bodyPr>
          <a:lstStyle/>
          <a:p>
            <a:r>
              <a:rPr lang="en-US" sz="2400" b="1" dirty="0">
                <a:latin typeface="Franklin Gothic Medium" panose="020B0603020102020204" pitchFamily="34" charset="0"/>
                <a:ea typeface="Verdana" pitchFamily="34" charset="0"/>
                <a:cs typeface="Verdana" pitchFamily="34" charset="0"/>
              </a:rPr>
              <a:t>- Self-training</a:t>
            </a:r>
            <a:r>
              <a:rPr lang="en-US" sz="2400" dirty="0">
                <a:solidFill>
                  <a:schemeClr val="tx1">
                    <a:lumMod val="65000"/>
                    <a:lumOff val="35000"/>
                  </a:schemeClr>
                </a:solidFill>
                <a:latin typeface="Franklin Gothic Medium" panose="020B0603020102020204" pitchFamily="34" charset="0"/>
                <a:ea typeface="Verdana" pitchFamily="34" charset="0"/>
                <a:cs typeface="Verdana" pitchFamily="34" charset="0"/>
              </a:rPr>
              <a:t> </a:t>
            </a:r>
            <a:r>
              <a:rPr lang="en-US" sz="2400" dirty="0">
                <a:solidFill>
                  <a:schemeClr val="bg1"/>
                </a:solidFill>
                <a:latin typeface="Franklin Gothic Medium" panose="020B0603020102020204" pitchFamily="34" charset="0"/>
                <a:ea typeface="Verdana" pitchFamily="34" charset="0"/>
                <a:cs typeface="Verdana" pitchFamily="34" charset="0"/>
              </a:rPr>
              <a:t>by non-tech professionals to extract custom terms  </a:t>
            </a:r>
          </a:p>
        </p:txBody>
      </p:sp>
    </p:spTree>
    <p:extLst>
      <p:ext uri="{BB962C8B-B14F-4D97-AF65-F5344CB8AC3E}">
        <p14:creationId xmlns:p14="http://schemas.microsoft.com/office/powerpoint/2010/main" val="2203436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35BF-D706-214C-856C-BD05C1368328}"/>
              </a:ext>
            </a:extLst>
          </p:cNvPr>
          <p:cNvSpPr>
            <a:spLocks noGrp="1"/>
          </p:cNvSpPr>
          <p:nvPr>
            <p:ph type="title"/>
          </p:nvPr>
        </p:nvSpPr>
        <p:spPr/>
        <p:txBody>
          <a:bodyPr/>
          <a:lstStyle/>
          <a:p>
            <a:r>
              <a:rPr lang="en-US" sz="2000" dirty="0"/>
              <a:t>Where Is This Technology Headed?</a:t>
            </a:r>
          </a:p>
        </p:txBody>
      </p:sp>
      <p:sp>
        <p:nvSpPr>
          <p:cNvPr id="7" name="TextBox 6">
            <a:extLst>
              <a:ext uri="{FF2B5EF4-FFF2-40B4-BE49-F238E27FC236}">
                <a16:creationId xmlns:a16="http://schemas.microsoft.com/office/drawing/2014/main" id="{8C3E8AE9-1D65-B44D-BF83-EE59FEDAC9B5}"/>
              </a:ext>
            </a:extLst>
          </p:cNvPr>
          <p:cNvSpPr txBox="1"/>
          <p:nvPr/>
        </p:nvSpPr>
        <p:spPr>
          <a:xfrm>
            <a:off x="186547" y="6564796"/>
            <a:ext cx="2532185" cy="205890"/>
          </a:xfrm>
          <a:prstGeom prst="rect">
            <a:avLst/>
          </a:prstGeom>
          <a:noFill/>
        </p:spPr>
        <p:txBody>
          <a:bodyPr wrap="square" rtlCol="0">
            <a:spAutoFit/>
          </a:bodyPr>
          <a:lstStyle/>
          <a:p>
            <a:pPr algn="l"/>
            <a:r>
              <a:rPr lang="en-US" sz="738" b="1" spc="277" dirty="0">
                <a:solidFill>
                  <a:schemeClr val="tx2"/>
                </a:solidFill>
                <a:latin typeface="Lato" panose="020F0502020204030203" pitchFamily="34" charset="77"/>
              </a:rPr>
              <a:t>WORK SMARTER. NOT HARDER.</a:t>
            </a:r>
          </a:p>
        </p:txBody>
      </p:sp>
      <p:pic>
        <p:nvPicPr>
          <p:cNvPr id="5" name="Picture 4">
            <a:extLst>
              <a:ext uri="{FF2B5EF4-FFF2-40B4-BE49-F238E27FC236}">
                <a16:creationId xmlns:a16="http://schemas.microsoft.com/office/drawing/2014/main" id="{BA039775-1B38-47E9-A2B0-15E2AAD9A81E}"/>
              </a:ext>
            </a:extLst>
          </p:cNvPr>
          <p:cNvPicPr>
            <a:picLocks noChangeAspect="1"/>
          </p:cNvPicPr>
          <p:nvPr/>
        </p:nvPicPr>
        <p:blipFill>
          <a:blip r:embed="rId2"/>
          <a:stretch>
            <a:fillRect/>
          </a:stretch>
        </p:blipFill>
        <p:spPr>
          <a:xfrm>
            <a:off x="424651" y="1618643"/>
            <a:ext cx="3779848" cy="3468137"/>
          </a:xfrm>
          <a:prstGeom prst="rect">
            <a:avLst/>
          </a:prstGeom>
        </p:spPr>
      </p:pic>
      <p:sp>
        <p:nvSpPr>
          <p:cNvPr id="6" name="Rectangle 5">
            <a:extLst>
              <a:ext uri="{FF2B5EF4-FFF2-40B4-BE49-F238E27FC236}">
                <a16:creationId xmlns:a16="http://schemas.microsoft.com/office/drawing/2014/main" id="{339F5041-BB18-49EA-9969-657D2F7B1682}"/>
              </a:ext>
            </a:extLst>
          </p:cNvPr>
          <p:cNvSpPr/>
          <p:nvPr/>
        </p:nvSpPr>
        <p:spPr>
          <a:xfrm>
            <a:off x="4909348" y="764779"/>
            <a:ext cx="3297172" cy="5201424"/>
          </a:xfrm>
          <a:prstGeom prst="rect">
            <a:avLst/>
          </a:prstGeom>
        </p:spPr>
        <p:txBody>
          <a:bodyPr wrap="square">
            <a:spAutoFit/>
          </a:bodyPr>
          <a:lstStyle/>
          <a:p>
            <a:pPr marL="342900" indent="-342900">
              <a:buFontTx/>
              <a:buChar char="-"/>
            </a:pPr>
            <a:r>
              <a:rPr lang="en-US" sz="2200" dirty="0">
                <a:solidFill>
                  <a:schemeClr val="bg1"/>
                </a:solidFill>
                <a:latin typeface="Franklin Gothic Medium" panose="020B0603020102020204" pitchFamily="34" charset="0"/>
                <a:ea typeface="Verdana" pitchFamily="34" charset="0"/>
                <a:cs typeface="Verdana" pitchFamily="34" charset="0"/>
              </a:rPr>
              <a:t>Automated Contract Review</a:t>
            </a:r>
          </a:p>
          <a:p>
            <a:pPr marL="342900" indent="-342900">
              <a:buFontTx/>
              <a:buChar char="-"/>
            </a:pPr>
            <a:endParaRPr lang="en-US" sz="2200" dirty="0">
              <a:solidFill>
                <a:schemeClr val="bg1"/>
              </a:solidFill>
              <a:latin typeface="Franklin Gothic Medium" panose="020B0603020102020204" pitchFamily="34" charset="0"/>
              <a:ea typeface="Verdana" pitchFamily="34" charset="0"/>
              <a:cs typeface="Verdana" pitchFamily="34" charset="0"/>
            </a:endParaRPr>
          </a:p>
          <a:p>
            <a:pPr marL="342900" indent="-342900">
              <a:buFontTx/>
              <a:buChar char="-"/>
            </a:pPr>
            <a:r>
              <a:rPr lang="en-US" sz="2200" dirty="0">
                <a:solidFill>
                  <a:schemeClr val="bg1"/>
                </a:solidFill>
                <a:latin typeface="Franklin Gothic Medium" panose="020B0603020102020204" pitchFamily="34" charset="0"/>
                <a:ea typeface="Verdana" pitchFamily="34" charset="0"/>
                <a:cs typeface="Verdana" pitchFamily="34" charset="0"/>
              </a:rPr>
              <a:t>Automated Document Drafting</a:t>
            </a:r>
          </a:p>
          <a:p>
            <a:pPr marL="342900" indent="-342900">
              <a:buFontTx/>
              <a:buChar char="-"/>
            </a:pPr>
            <a:endParaRPr lang="en-US" sz="2200" dirty="0">
              <a:solidFill>
                <a:schemeClr val="bg1"/>
              </a:solidFill>
              <a:latin typeface="Franklin Gothic Medium" panose="020B0603020102020204" pitchFamily="34" charset="0"/>
              <a:ea typeface="Verdana" pitchFamily="34" charset="0"/>
              <a:cs typeface="Verdana" pitchFamily="34" charset="0"/>
            </a:endParaRPr>
          </a:p>
          <a:p>
            <a:pPr marL="342900" indent="-342900">
              <a:buFontTx/>
              <a:buChar char="-"/>
            </a:pPr>
            <a:r>
              <a:rPr lang="en-US" sz="2200" dirty="0">
                <a:solidFill>
                  <a:schemeClr val="bg1"/>
                </a:solidFill>
                <a:latin typeface="Franklin Gothic Medium" panose="020B0603020102020204" pitchFamily="34" charset="0"/>
                <a:ea typeface="Verdana" pitchFamily="34" charset="0"/>
                <a:cs typeface="Verdana" pitchFamily="34" charset="0"/>
              </a:rPr>
              <a:t>Smart Contracting</a:t>
            </a:r>
          </a:p>
          <a:p>
            <a:pPr marL="342900" indent="-342900">
              <a:buFontTx/>
              <a:buChar char="-"/>
            </a:pPr>
            <a:endParaRPr lang="en-US" sz="2200" dirty="0">
              <a:solidFill>
                <a:schemeClr val="bg1"/>
              </a:solidFill>
              <a:latin typeface="Franklin Gothic Medium" panose="020B0603020102020204" pitchFamily="34" charset="0"/>
              <a:ea typeface="Verdana" pitchFamily="34" charset="0"/>
              <a:cs typeface="Verdana" pitchFamily="34" charset="0"/>
            </a:endParaRPr>
          </a:p>
          <a:p>
            <a:pPr marL="342900" indent="-342900">
              <a:buFontTx/>
              <a:buChar char="-"/>
            </a:pPr>
            <a:r>
              <a:rPr lang="en-US" sz="2200" dirty="0">
                <a:solidFill>
                  <a:schemeClr val="bg1"/>
                </a:solidFill>
                <a:latin typeface="Franklin Gothic Medium" panose="020B0603020102020204" pitchFamily="34" charset="0"/>
                <a:ea typeface="Verdana" pitchFamily="34" charset="0"/>
                <a:cs typeface="Verdana" pitchFamily="34" charset="0"/>
              </a:rPr>
              <a:t>Blockchain Integration</a:t>
            </a:r>
          </a:p>
          <a:p>
            <a:pPr marL="342900" indent="-342900">
              <a:buFontTx/>
              <a:buChar char="-"/>
            </a:pPr>
            <a:endParaRPr lang="en-US" sz="2200" dirty="0">
              <a:solidFill>
                <a:schemeClr val="bg1"/>
              </a:solidFill>
              <a:latin typeface="Franklin Gothic Medium" panose="020B0603020102020204" pitchFamily="34" charset="0"/>
              <a:ea typeface="Verdana" pitchFamily="34" charset="0"/>
              <a:cs typeface="Verdana" pitchFamily="34" charset="0"/>
            </a:endParaRPr>
          </a:p>
          <a:p>
            <a:pPr marL="342900" indent="-342900">
              <a:buFontTx/>
              <a:buChar char="-"/>
            </a:pPr>
            <a:r>
              <a:rPr lang="en-US" sz="2200" dirty="0">
                <a:solidFill>
                  <a:schemeClr val="bg1"/>
                </a:solidFill>
                <a:latin typeface="Franklin Gothic Medium" panose="020B0603020102020204" pitchFamily="34" charset="0"/>
                <a:ea typeface="Verdana" pitchFamily="34" charset="0"/>
                <a:cs typeface="Verdana" pitchFamily="34" charset="0"/>
              </a:rPr>
              <a:t>Next level data/document management and integration</a:t>
            </a:r>
          </a:p>
          <a:p>
            <a:pPr marL="342900" indent="-342900">
              <a:buFontTx/>
              <a:buChar char="-"/>
            </a:pPr>
            <a:endParaRPr lang="en-US" sz="2400" dirty="0">
              <a:solidFill>
                <a:schemeClr val="bg1"/>
              </a:solidFill>
              <a:latin typeface="Franklin Gothic Medium" panose="020B0603020102020204" pitchFamily="34" charset="0"/>
              <a:ea typeface="Verdana" pitchFamily="34" charset="0"/>
              <a:cs typeface="Verdana" pitchFamily="34" charset="0"/>
            </a:endParaRPr>
          </a:p>
        </p:txBody>
      </p:sp>
    </p:spTree>
    <p:extLst>
      <p:ext uri="{BB962C8B-B14F-4D97-AF65-F5344CB8AC3E}">
        <p14:creationId xmlns:p14="http://schemas.microsoft.com/office/powerpoint/2010/main" val="2299079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98491E-BF20-484A-8E49-62A38E3974E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000" b="90000" l="10000" r="90000">
                        <a14:foregroundMark x1="59271" y1="89000" x2="59271" y2="89000"/>
                        <a14:foregroundMark x1="66667" y1="8000" x2="66667" y2="8000"/>
                      </a14:backgroundRemoval>
                    </a14:imgEffect>
                  </a14:imgLayer>
                </a14:imgProps>
              </a:ext>
            </a:extLst>
          </a:blip>
          <a:srcRect l="12384" r="4283"/>
          <a:stretch/>
        </p:blipFill>
        <p:spPr>
          <a:xfrm>
            <a:off x="20" y="10"/>
            <a:ext cx="9143980" cy="6857990"/>
          </a:xfrm>
          <a:prstGeom prst="rect">
            <a:avLst/>
          </a:prstGeom>
          <a:solidFill>
            <a:schemeClr val="tx1"/>
          </a:solidFill>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algn="ctr" defTabSz="914400">
              <a:lnSpc>
                <a:spcPct val="90000"/>
              </a:lnSpc>
            </a:pPr>
            <a:r>
              <a:rPr lang="en-US" sz="3100" dirty="0">
                <a:solidFill>
                  <a:schemeClr val="tx1">
                    <a:lumMod val="85000"/>
                    <a:lumOff val="15000"/>
                  </a:schemeClr>
                </a:solidFill>
              </a:rPr>
              <a:t>Case Study: ASC 842 Implementation</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946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35BF-D706-214C-856C-BD05C1368328}"/>
              </a:ext>
            </a:extLst>
          </p:cNvPr>
          <p:cNvSpPr>
            <a:spLocks noGrp="1"/>
          </p:cNvSpPr>
          <p:nvPr>
            <p:ph type="title"/>
          </p:nvPr>
        </p:nvSpPr>
        <p:spPr/>
        <p:txBody>
          <a:bodyPr/>
          <a:lstStyle/>
          <a:p>
            <a:r>
              <a:rPr lang="en-US" sz="2000" dirty="0"/>
              <a:t>Case Study: Fortune 10 - ASC §842 Implementation</a:t>
            </a:r>
          </a:p>
        </p:txBody>
      </p:sp>
      <p:sp>
        <p:nvSpPr>
          <p:cNvPr id="7" name="TextBox 6">
            <a:extLst>
              <a:ext uri="{FF2B5EF4-FFF2-40B4-BE49-F238E27FC236}">
                <a16:creationId xmlns:a16="http://schemas.microsoft.com/office/drawing/2014/main" id="{8C3E8AE9-1D65-B44D-BF83-EE59FEDAC9B5}"/>
              </a:ext>
            </a:extLst>
          </p:cNvPr>
          <p:cNvSpPr txBox="1"/>
          <p:nvPr/>
        </p:nvSpPr>
        <p:spPr>
          <a:xfrm>
            <a:off x="186547" y="6564796"/>
            <a:ext cx="2532185" cy="205890"/>
          </a:xfrm>
          <a:prstGeom prst="rect">
            <a:avLst/>
          </a:prstGeom>
          <a:noFill/>
        </p:spPr>
        <p:txBody>
          <a:bodyPr wrap="square" rtlCol="0">
            <a:spAutoFit/>
          </a:bodyPr>
          <a:lstStyle/>
          <a:p>
            <a:pPr algn="l"/>
            <a:r>
              <a:rPr lang="en-US" sz="738" b="1" spc="277" dirty="0">
                <a:solidFill>
                  <a:schemeClr val="tx2"/>
                </a:solidFill>
                <a:latin typeface="Lato" panose="020F0502020204030203" pitchFamily="34" charset="77"/>
              </a:rPr>
              <a:t>WORK SMARTER. NOT HARDER.</a:t>
            </a:r>
          </a:p>
        </p:txBody>
      </p:sp>
      <p:sp>
        <p:nvSpPr>
          <p:cNvPr id="8" name="Text Placeholder 3">
            <a:extLst>
              <a:ext uri="{FF2B5EF4-FFF2-40B4-BE49-F238E27FC236}">
                <a16:creationId xmlns:a16="http://schemas.microsoft.com/office/drawing/2014/main" id="{8D9B3B08-5F00-41C7-8612-60152478A961}"/>
              </a:ext>
            </a:extLst>
          </p:cNvPr>
          <p:cNvSpPr txBox="1">
            <a:spLocks/>
          </p:cNvSpPr>
          <p:nvPr/>
        </p:nvSpPr>
        <p:spPr>
          <a:xfrm>
            <a:off x="232173" y="856631"/>
            <a:ext cx="8616860" cy="5367188"/>
          </a:xfrm>
          <a:prstGeom prst="rect">
            <a:avLst/>
          </a:prstGeom>
        </p:spPr>
        <p:txBody>
          <a:bodyPr/>
          <a:lstStyle>
            <a:lvl1pPr marL="257174" indent="-257174" algn="l" defTabSz="342898" rtl="0" eaLnBrk="1" latinLnBrk="0" hangingPunct="1">
              <a:spcBef>
                <a:spcPct val="20000"/>
              </a:spcBef>
              <a:buFont typeface="Arial"/>
              <a:buChar char="•"/>
              <a:defRPr sz="2400" kern="1200">
                <a:solidFill>
                  <a:schemeClr val="tx1"/>
                </a:solidFill>
                <a:latin typeface="+mn-lt"/>
                <a:ea typeface="+mn-ea"/>
                <a:cs typeface="+mn-cs"/>
              </a:defRPr>
            </a:lvl1pPr>
            <a:lvl2pPr marL="557210" indent="-214312" algn="l" defTabSz="342898" rtl="0" eaLnBrk="1" latinLnBrk="0" hangingPunct="1">
              <a:spcBef>
                <a:spcPct val="20000"/>
              </a:spcBef>
              <a:buFont typeface="Arial"/>
              <a:buChar char="–"/>
              <a:defRPr sz="2100" kern="1200">
                <a:solidFill>
                  <a:schemeClr val="tx1"/>
                </a:solidFill>
                <a:latin typeface="+mn-lt"/>
                <a:ea typeface="+mn-ea"/>
                <a:cs typeface="+mn-cs"/>
              </a:defRPr>
            </a:lvl2pPr>
            <a:lvl3pPr marL="857245" indent="-171449" algn="l" defTabSz="342898" rtl="0" eaLnBrk="1" latinLnBrk="0" hangingPunct="1">
              <a:spcBef>
                <a:spcPct val="20000"/>
              </a:spcBef>
              <a:buFont typeface="Arial"/>
              <a:buChar char="•"/>
              <a:defRPr sz="1800" kern="1200">
                <a:solidFill>
                  <a:schemeClr val="tx1"/>
                </a:solidFill>
                <a:latin typeface="+mn-lt"/>
                <a:ea typeface="+mn-ea"/>
                <a:cs typeface="+mn-cs"/>
              </a:defRPr>
            </a:lvl3pPr>
            <a:lvl4pPr marL="1200143" indent="-171449" algn="l" defTabSz="342898" rtl="0" eaLnBrk="1" latinLnBrk="0" hangingPunct="1">
              <a:spcBef>
                <a:spcPct val="20000"/>
              </a:spcBef>
              <a:buFont typeface="Arial"/>
              <a:buChar char="–"/>
              <a:defRPr sz="1500" kern="1200">
                <a:solidFill>
                  <a:schemeClr val="tx1"/>
                </a:solidFill>
                <a:latin typeface="+mn-lt"/>
                <a:ea typeface="+mn-ea"/>
                <a:cs typeface="+mn-cs"/>
              </a:defRPr>
            </a:lvl4pPr>
            <a:lvl5pPr marL="1543041" indent="-171449" algn="l" defTabSz="342898" rtl="0" eaLnBrk="1" latinLnBrk="0" hangingPunct="1">
              <a:spcBef>
                <a:spcPct val="20000"/>
              </a:spcBef>
              <a:buFont typeface="Arial"/>
              <a:buChar char="»"/>
              <a:defRPr sz="1500" kern="1200">
                <a:solidFill>
                  <a:schemeClr val="tx1"/>
                </a:solidFill>
                <a:latin typeface="+mn-lt"/>
                <a:ea typeface="+mn-ea"/>
                <a:cs typeface="+mn-cs"/>
              </a:defRPr>
            </a:lvl5pPr>
            <a:lvl6pPr marL="1885939" indent="-171449" algn="l" defTabSz="342898" rtl="0" eaLnBrk="1" latinLnBrk="0" hangingPunct="1">
              <a:spcBef>
                <a:spcPct val="20000"/>
              </a:spcBef>
              <a:buFont typeface="Arial"/>
              <a:buChar char="•"/>
              <a:defRPr sz="1500" kern="1200">
                <a:solidFill>
                  <a:schemeClr val="tx1"/>
                </a:solidFill>
                <a:latin typeface="+mn-lt"/>
                <a:ea typeface="+mn-ea"/>
                <a:cs typeface="+mn-cs"/>
              </a:defRPr>
            </a:lvl6pPr>
            <a:lvl7pPr marL="2228837" indent="-171449" algn="l" defTabSz="342898" rtl="0" eaLnBrk="1" latinLnBrk="0" hangingPunct="1">
              <a:spcBef>
                <a:spcPct val="20000"/>
              </a:spcBef>
              <a:buFont typeface="Arial"/>
              <a:buChar char="•"/>
              <a:defRPr sz="1500" kern="1200">
                <a:solidFill>
                  <a:schemeClr val="tx1"/>
                </a:solidFill>
                <a:latin typeface="+mn-lt"/>
                <a:ea typeface="+mn-ea"/>
                <a:cs typeface="+mn-cs"/>
              </a:defRPr>
            </a:lvl7pPr>
            <a:lvl8pPr marL="2571735" indent="-171449" algn="l" defTabSz="342898" rtl="0" eaLnBrk="1" latinLnBrk="0" hangingPunct="1">
              <a:spcBef>
                <a:spcPct val="20000"/>
              </a:spcBef>
              <a:buFont typeface="Arial"/>
              <a:buChar char="•"/>
              <a:defRPr sz="1500" kern="1200">
                <a:solidFill>
                  <a:schemeClr val="tx1"/>
                </a:solidFill>
                <a:latin typeface="+mn-lt"/>
                <a:ea typeface="+mn-ea"/>
                <a:cs typeface="+mn-cs"/>
              </a:defRPr>
            </a:lvl8pPr>
            <a:lvl9pPr marL="2914633" indent="-171449" algn="l" defTabSz="342898" rtl="0" eaLnBrk="1" latinLnBrk="0" hangingPunct="1">
              <a:spcBef>
                <a:spcPct val="20000"/>
              </a:spcBef>
              <a:buFont typeface="Arial"/>
              <a:buChar char="•"/>
              <a:defRPr sz="1500" kern="1200">
                <a:solidFill>
                  <a:schemeClr val="tx1"/>
                </a:solidFill>
                <a:latin typeface="+mn-lt"/>
                <a:ea typeface="+mn-ea"/>
                <a:cs typeface="+mn-cs"/>
              </a:defRPr>
            </a:lvl9pPr>
          </a:lstStyle>
          <a:p>
            <a:r>
              <a:rPr lang="en-US" sz="2000" dirty="0"/>
              <a:t>Purpose:</a:t>
            </a:r>
          </a:p>
          <a:p>
            <a:pPr marL="342900" indent="-342900">
              <a:buFont typeface="Arial" panose="020B0604020202020204" pitchFamily="34" charset="0"/>
              <a:buChar char="•"/>
            </a:pPr>
            <a:r>
              <a:rPr lang="en-US" sz="1800" dirty="0">
                <a:solidFill>
                  <a:schemeClr val="bg1"/>
                </a:solidFill>
              </a:rPr>
              <a:t>Advise Client on, and assist with, the implementation of the new ASC §842 regulations related to lease accounting as they pertain to Client’s potential lease documents.</a:t>
            </a:r>
          </a:p>
          <a:p>
            <a:r>
              <a:rPr lang="en-US" sz="2000" dirty="0"/>
              <a:t>Scope:</a:t>
            </a:r>
          </a:p>
          <a:p>
            <a:pPr marL="342900" indent="-342900">
              <a:buFont typeface="Arial" panose="020B0604020202020204" pitchFamily="34" charset="0"/>
              <a:buChar char="•"/>
            </a:pPr>
            <a:r>
              <a:rPr lang="en-US" sz="2000" dirty="0"/>
              <a:t>Review all real estate agreements (~8,000) expiring in 2019 to:</a:t>
            </a:r>
          </a:p>
          <a:p>
            <a:pPr marL="544068" lvl="1" indent="-342900">
              <a:buFont typeface="Arial" panose="020B0604020202020204" pitchFamily="34" charset="0"/>
              <a:buChar char="•"/>
            </a:pPr>
            <a:r>
              <a:rPr lang="en-US" sz="1400" dirty="0">
                <a:solidFill>
                  <a:schemeClr val="bg1"/>
                </a:solidFill>
              </a:rPr>
              <a:t>Make a lease/non-lease determination applying the new ASC §842 standards.</a:t>
            </a:r>
          </a:p>
          <a:p>
            <a:pPr marL="544068" lvl="1" indent="-342900">
              <a:buFont typeface="Arial" panose="020B0604020202020204" pitchFamily="34" charset="0"/>
              <a:buChar char="•"/>
            </a:pPr>
            <a:r>
              <a:rPr lang="en-US" sz="1400" dirty="0">
                <a:solidFill>
                  <a:schemeClr val="bg1"/>
                </a:solidFill>
              </a:rPr>
              <a:t>Make a finance/operating lease determination applying the new ASC §842 standards.</a:t>
            </a:r>
          </a:p>
          <a:p>
            <a:pPr marL="342900" indent="-342900">
              <a:buFont typeface="Arial" panose="020B0604020202020204" pitchFamily="34" charset="0"/>
              <a:buChar char="•"/>
            </a:pPr>
            <a:r>
              <a:rPr lang="en-US" sz="2000" dirty="0"/>
              <a:t>Consult with Client to develop the processes and procedures necessary for:</a:t>
            </a:r>
          </a:p>
          <a:p>
            <a:pPr marL="544068" lvl="1" indent="-342900">
              <a:buFont typeface="Arial" panose="020B0604020202020204" pitchFamily="34" charset="0"/>
              <a:buChar char="•"/>
            </a:pPr>
            <a:r>
              <a:rPr lang="en-US" sz="1400" dirty="0">
                <a:solidFill>
                  <a:schemeClr val="bg1"/>
                </a:solidFill>
              </a:rPr>
              <a:t>The initial determinations related to the agreements renewing in 2019.</a:t>
            </a:r>
          </a:p>
          <a:p>
            <a:pPr marL="544068" lvl="1" indent="-342900">
              <a:buFont typeface="Arial" panose="020B0604020202020204" pitchFamily="34" charset="0"/>
              <a:buChar char="•"/>
            </a:pPr>
            <a:r>
              <a:rPr lang="en-US" sz="1400" dirty="0">
                <a:solidFill>
                  <a:schemeClr val="bg1"/>
                </a:solidFill>
              </a:rPr>
              <a:t>The ongoing assessment of all agreements that are renewing by amendment, or newly executed.</a:t>
            </a:r>
          </a:p>
          <a:p>
            <a:pPr marL="544068" lvl="1" indent="-342900">
              <a:buFont typeface="Arial" panose="020B0604020202020204" pitchFamily="34" charset="0"/>
              <a:buChar char="•"/>
            </a:pPr>
            <a:r>
              <a:rPr lang="en-US" sz="1400" dirty="0">
                <a:solidFill>
                  <a:schemeClr val="bg1"/>
                </a:solidFill>
              </a:rPr>
              <a:t>Developing and implementing the appropriate key controls to meet the requirements of SOX 404 and to help facilitate Client’s Auditor assessment as to design and effectiveness of key controls under SOX 404.</a:t>
            </a:r>
          </a:p>
        </p:txBody>
      </p:sp>
    </p:spTree>
    <p:extLst>
      <p:ext uri="{BB962C8B-B14F-4D97-AF65-F5344CB8AC3E}">
        <p14:creationId xmlns:p14="http://schemas.microsoft.com/office/powerpoint/2010/main" val="1320921213"/>
      </p:ext>
    </p:extLst>
  </p:cSld>
  <p:clrMapOvr>
    <a:masterClrMapping/>
  </p:clrMapOvr>
</p:sld>
</file>

<file path=ppt/theme/theme1.xml><?xml version="1.0" encoding="utf-8"?>
<a:theme xmlns:a="http://schemas.openxmlformats.org/drawingml/2006/main" name="Office Theme">
  <a:themeElements>
    <a:clrScheme name="MD7 PPT">
      <a:dk1>
        <a:srgbClr val="F47F1F"/>
      </a:dk1>
      <a:lt1>
        <a:srgbClr val="555553"/>
      </a:lt1>
      <a:dk2>
        <a:srgbClr val="BABCBE"/>
      </a:dk2>
      <a:lt2>
        <a:srgbClr val="919195"/>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870</Words>
  <Application>Microsoft Office PowerPoint</Application>
  <PresentationFormat>Letter Paper (8.5x11 in)</PresentationFormat>
  <Paragraphs>118</Paragraphs>
  <Slides>14</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 Black</vt:lpstr>
      <vt:lpstr>Calibri</vt:lpstr>
      <vt:lpstr>Franklin Gothic Medium</vt:lpstr>
      <vt:lpstr>Lato</vt:lpstr>
      <vt:lpstr>Office Theme</vt:lpstr>
      <vt:lpstr>PowerPoint Presentation</vt:lpstr>
      <vt:lpstr>Md7 Overview</vt:lpstr>
      <vt:lpstr>Our Experience</vt:lpstr>
      <vt:lpstr>WHAT IS AI?</vt:lpstr>
      <vt:lpstr>Buzzwords: What Do They Mean?</vt:lpstr>
      <vt:lpstr>How is Md7 Utilizing This Technology? Contract Analyzer</vt:lpstr>
      <vt:lpstr>Where Is This Technology Headed?</vt:lpstr>
      <vt:lpstr>Case Study: ASC 842 Implementation</vt:lpstr>
      <vt:lpstr>Case Study: Fortune 10 - ASC §842 Implementation</vt:lpstr>
      <vt:lpstr>Case Study: Md7 Contract Analyzer: How Are We Conducting the Assessment</vt:lpstr>
      <vt:lpstr>Case Study: Fortune 10 - ASC §842 Implementation</vt:lpstr>
      <vt:lpstr>Case Study: Fortune 10 - ASC §842 Implementation</vt:lpstr>
      <vt:lpstr>Case Study: Fortune 10 - ASC §842 Implementation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Williams</dc:creator>
  <cp:lastModifiedBy>Anita Clavin</cp:lastModifiedBy>
  <cp:revision>6</cp:revision>
  <cp:lastPrinted>2019-04-30T17:08:17Z</cp:lastPrinted>
  <dcterms:created xsi:type="dcterms:W3CDTF">2019-04-18T16:56:45Z</dcterms:created>
  <dcterms:modified xsi:type="dcterms:W3CDTF">2019-05-07T00:14:33Z</dcterms:modified>
</cp:coreProperties>
</file>